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80" r:id="rId4"/>
    <p:sldId id="281" r:id="rId5"/>
    <p:sldId id="282" r:id="rId6"/>
    <p:sldId id="295" r:id="rId7"/>
    <p:sldId id="262" r:id="rId8"/>
    <p:sldId id="264" r:id="rId9"/>
    <p:sldId id="276" r:id="rId10"/>
    <p:sldId id="277" r:id="rId11"/>
    <p:sldId id="287" r:id="rId12"/>
    <p:sldId id="283" r:id="rId13"/>
    <p:sldId id="298" r:id="rId14"/>
    <p:sldId id="29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9BB016-1065-4DE8-906B-59032191AC9A}" type="datetimeFigureOut">
              <a:rPr lang="en-US" smtClean="0"/>
              <a:t>9/24/2021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6396ED-B33E-4932-8E52-5117CF2EEBF6}" type="slidenum">
              <a:rPr lang="en-US" smtClean="0"/>
              <a:t>‹#›</a:t>
            </a:fld>
            <a:endParaRPr lang="en-US"/>
          </a:p>
        </p:txBody>
      </p:sp>
    </p:spTree>
    <p:extLst>
      <p:ext uri="{BB962C8B-B14F-4D97-AF65-F5344CB8AC3E}">
        <p14:creationId xmlns:p14="http://schemas.microsoft.com/office/powerpoint/2010/main" val="3902589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6C885-0301-487B-BE34-6D2F9415CE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FB6FA6-98C0-4B64-93DC-75E9A79A0E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556E33F-DB0C-4BEB-BC3C-23DD511CC413}"/>
              </a:ext>
            </a:extLst>
          </p:cNvPr>
          <p:cNvSpPr>
            <a:spLocks noGrp="1"/>
          </p:cNvSpPr>
          <p:nvPr>
            <p:ph type="dt" sz="half" idx="10"/>
          </p:nvPr>
        </p:nvSpPr>
        <p:spPr/>
        <p:txBody>
          <a:bodyPr/>
          <a:lstStyle/>
          <a:p>
            <a:fld id="{D4C4C31C-4F91-4E1B-B44F-EAFC3053EA9F}" type="datetimeFigureOut">
              <a:rPr lang="en-US" smtClean="0"/>
              <a:t>9/24/2021</a:t>
            </a:fld>
            <a:endParaRPr lang="en-US"/>
          </a:p>
        </p:txBody>
      </p:sp>
      <p:sp>
        <p:nvSpPr>
          <p:cNvPr id="5" name="Footer Placeholder 4">
            <a:extLst>
              <a:ext uri="{FF2B5EF4-FFF2-40B4-BE49-F238E27FC236}">
                <a16:creationId xmlns:a16="http://schemas.microsoft.com/office/drawing/2014/main" id="{EA8D4DCB-03E7-426E-BCF6-B490B008DB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8B1FD8-7626-4C0F-877D-E5BB0FDFC82D}"/>
              </a:ext>
            </a:extLst>
          </p:cNvPr>
          <p:cNvSpPr>
            <a:spLocks noGrp="1"/>
          </p:cNvSpPr>
          <p:nvPr>
            <p:ph type="sldNum" sz="quarter" idx="12"/>
          </p:nvPr>
        </p:nvSpPr>
        <p:spPr/>
        <p:txBody>
          <a:bodyPr/>
          <a:lstStyle/>
          <a:p>
            <a:fld id="{F3ABE2A3-6FFE-40C9-878E-6AA22F763C7A}" type="slidenum">
              <a:rPr lang="en-US" smtClean="0"/>
              <a:t>‹#›</a:t>
            </a:fld>
            <a:endParaRPr lang="en-US"/>
          </a:p>
        </p:txBody>
      </p:sp>
    </p:spTree>
    <p:extLst>
      <p:ext uri="{BB962C8B-B14F-4D97-AF65-F5344CB8AC3E}">
        <p14:creationId xmlns:p14="http://schemas.microsoft.com/office/powerpoint/2010/main" val="2814590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297E5-966F-4FE9-900B-466AAF66C28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9921051-D0E9-4794-901B-C0DB889E175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01D697-B85A-4B0A-8E3E-7A288C4D9EBE}"/>
              </a:ext>
            </a:extLst>
          </p:cNvPr>
          <p:cNvSpPr>
            <a:spLocks noGrp="1"/>
          </p:cNvSpPr>
          <p:nvPr>
            <p:ph type="dt" sz="half" idx="10"/>
          </p:nvPr>
        </p:nvSpPr>
        <p:spPr/>
        <p:txBody>
          <a:bodyPr/>
          <a:lstStyle/>
          <a:p>
            <a:fld id="{D4C4C31C-4F91-4E1B-B44F-EAFC3053EA9F}" type="datetimeFigureOut">
              <a:rPr lang="en-US" smtClean="0"/>
              <a:t>9/24/2021</a:t>
            </a:fld>
            <a:endParaRPr lang="en-US"/>
          </a:p>
        </p:txBody>
      </p:sp>
      <p:sp>
        <p:nvSpPr>
          <p:cNvPr id="5" name="Footer Placeholder 4">
            <a:extLst>
              <a:ext uri="{FF2B5EF4-FFF2-40B4-BE49-F238E27FC236}">
                <a16:creationId xmlns:a16="http://schemas.microsoft.com/office/drawing/2014/main" id="{817352A5-90D0-4F12-9CE7-E0796FF837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A79875-4B2D-4A07-A70B-AD0C93014EB3}"/>
              </a:ext>
            </a:extLst>
          </p:cNvPr>
          <p:cNvSpPr>
            <a:spLocks noGrp="1"/>
          </p:cNvSpPr>
          <p:nvPr>
            <p:ph type="sldNum" sz="quarter" idx="12"/>
          </p:nvPr>
        </p:nvSpPr>
        <p:spPr/>
        <p:txBody>
          <a:bodyPr/>
          <a:lstStyle/>
          <a:p>
            <a:fld id="{F3ABE2A3-6FFE-40C9-878E-6AA22F763C7A}" type="slidenum">
              <a:rPr lang="en-US" smtClean="0"/>
              <a:t>‹#›</a:t>
            </a:fld>
            <a:endParaRPr lang="en-US"/>
          </a:p>
        </p:txBody>
      </p:sp>
    </p:spTree>
    <p:extLst>
      <p:ext uri="{BB962C8B-B14F-4D97-AF65-F5344CB8AC3E}">
        <p14:creationId xmlns:p14="http://schemas.microsoft.com/office/powerpoint/2010/main" val="92092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D48782-2C59-44FC-92AC-32734E22E9F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38C6320-BA91-40E0-AE59-3D58EAE0B18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0B1CD3-2312-4C53-92AD-D07F80C872A8}"/>
              </a:ext>
            </a:extLst>
          </p:cNvPr>
          <p:cNvSpPr>
            <a:spLocks noGrp="1"/>
          </p:cNvSpPr>
          <p:nvPr>
            <p:ph type="dt" sz="half" idx="10"/>
          </p:nvPr>
        </p:nvSpPr>
        <p:spPr/>
        <p:txBody>
          <a:bodyPr/>
          <a:lstStyle/>
          <a:p>
            <a:fld id="{D4C4C31C-4F91-4E1B-B44F-EAFC3053EA9F}" type="datetimeFigureOut">
              <a:rPr lang="en-US" smtClean="0"/>
              <a:t>9/24/2021</a:t>
            </a:fld>
            <a:endParaRPr lang="en-US"/>
          </a:p>
        </p:txBody>
      </p:sp>
      <p:sp>
        <p:nvSpPr>
          <p:cNvPr id="5" name="Footer Placeholder 4">
            <a:extLst>
              <a:ext uri="{FF2B5EF4-FFF2-40B4-BE49-F238E27FC236}">
                <a16:creationId xmlns:a16="http://schemas.microsoft.com/office/drawing/2014/main" id="{FEC1D46D-B4E7-4FD1-9C08-576BEE0BE2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F3D32D-A578-4DCE-ABC3-1DE9099AF82D}"/>
              </a:ext>
            </a:extLst>
          </p:cNvPr>
          <p:cNvSpPr>
            <a:spLocks noGrp="1"/>
          </p:cNvSpPr>
          <p:nvPr>
            <p:ph type="sldNum" sz="quarter" idx="12"/>
          </p:nvPr>
        </p:nvSpPr>
        <p:spPr/>
        <p:txBody>
          <a:bodyPr/>
          <a:lstStyle/>
          <a:p>
            <a:fld id="{F3ABE2A3-6FFE-40C9-878E-6AA22F763C7A}" type="slidenum">
              <a:rPr lang="en-US" smtClean="0"/>
              <a:t>‹#›</a:t>
            </a:fld>
            <a:endParaRPr lang="en-US"/>
          </a:p>
        </p:txBody>
      </p:sp>
    </p:spTree>
    <p:extLst>
      <p:ext uri="{BB962C8B-B14F-4D97-AF65-F5344CB8AC3E}">
        <p14:creationId xmlns:p14="http://schemas.microsoft.com/office/powerpoint/2010/main" val="4243460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CEC93-B2AD-48FD-BE9C-496CBA94A0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E0738A-7C5F-4F24-9B70-9B3123A9EB1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91DDE6-5ED9-486C-B644-EAA6A52326BC}"/>
              </a:ext>
            </a:extLst>
          </p:cNvPr>
          <p:cNvSpPr>
            <a:spLocks noGrp="1"/>
          </p:cNvSpPr>
          <p:nvPr>
            <p:ph type="dt" sz="half" idx="10"/>
          </p:nvPr>
        </p:nvSpPr>
        <p:spPr/>
        <p:txBody>
          <a:bodyPr/>
          <a:lstStyle/>
          <a:p>
            <a:fld id="{D4C4C31C-4F91-4E1B-B44F-EAFC3053EA9F}" type="datetimeFigureOut">
              <a:rPr lang="en-US" smtClean="0"/>
              <a:t>9/24/2021</a:t>
            </a:fld>
            <a:endParaRPr lang="en-US"/>
          </a:p>
        </p:txBody>
      </p:sp>
      <p:sp>
        <p:nvSpPr>
          <p:cNvPr id="5" name="Footer Placeholder 4">
            <a:extLst>
              <a:ext uri="{FF2B5EF4-FFF2-40B4-BE49-F238E27FC236}">
                <a16:creationId xmlns:a16="http://schemas.microsoft.com/office/drawing/2014/main" id="{7271D8EA-C1F2-429D-9E17-C799A38E14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51C5AC-F985-433F-A782-06EAB44C8E32}"/>
              </a:ext>
            </a:extLst>
          </p:cNvPr>
          <p:cNvSpPr>
            <a:spLocks noGrp="1"/>
          </p:cNvSpPr>
          <p:nvPr>
            <p:ph type="sldNum" sz="quarter" idx="12"/>
          </p:nvPr>
        </p:nvSpPr>
        <p:spPr/>
        <p:txBody>
          <a:bodyPr/>
          <a:lstStyle/>
          <a:p>
            <a:fld id="{F3ABE2A3-6FFE-40C9-878E-6AA22F763C7A}" type="slidenum">
              <a:rPr lang="en-US" smtClean="0"/>
              <a:t>‹#›</a:t>
            </a:fld>
            <a:endParaRPr lang="en-US"/>
          </a:p>
        </p:txBody>
      </p:sp>
    </p:spTree>
    <p:extLst>
      <p:ext uri="{BB962C8B-B14F-4D97-AF65-F5344CB8AC3E}">
        <p14:creationId xmlns:p14="http://schemas.microsoft.com/office/powerpoint/2010/main" val="421239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129C2-AF08-4B85-B6AC-A73325D820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7595B1-FD83-4E70-9624-86D9540CE7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E7227C0-D718-4FDF-A718-148632D83EA6}"/>
              </a:ext>
            </a:extLst>
          </p:cNvPr>
          <p:cNvSpPr>
            <a:spLocks noGrp="1"/>
          </p:cNvSpPr>
          <p:nvPr>
            <p:ph type="dt" sz="half" idx="10"/>
          </p:nvPr>
        </p:nvSpPr>
        <p:spPr/>
        <p:txBody>
          <a:bodyPr/>
          <a:lstStyle/>
          <a:p>
            <a:fld id="{D4C4C31C-4F91-4E1B-B44F-EAFC3053EA9F}" type="datetimeFigureOut">
              <a:rPr lang="en-US" smtClean="0"/>
              <a:t>9/24/2021</a:t>
            </a:fld>
            <a:endParaRPr lang="en-US"/>
          </a:p>
        </p:txBody>
      </p:sp>
      <p:sp>
        <p:nvSpPr>
          <p:cNvPr id="5" name="Footer Placeholder 4">
            <a:extLst>
              <a:ext uri="{FF2B5EF4-FFF2-40B4-BE49-F238E27FC236}">
                <a16:creationId xmlns:a16="http://schemas.microsoft.com/office/drawing/2014/main" id="{7A798161-5FCD-4A77-9E87-58746AD606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5619CD-A4B9-4A1A-B985-E0AB4B232B85}"/>
              </a:ext>
            </a:extLst>
          </p:cNvPr>
          <p:cNvSpPr>
            <a:spLocks noGrp="1"/>
          </p:cNvSpPr>
          <p:nvPr>
            <p:ph type="sldNum" sz="quarter" idx="12"/>
          </p:nvPr>
        </p:nvSpPr>
        <p:spPr/>
        <p:txBody>
          <a:bodyPr/>
          <a:lstStyle/>
          <a:p>
            <a:fld id="{F3ABE2A3-6FFE-40C9-878E-6AA22F763C7A}" type="slidenum">
              <a:rPr lang="en-US" smtClean="0"/>
              <a:t>‹#›</a:t>
            </a:fld>
            <a:endParaRPr lang="en-US"/>
          </a:p>
        </p:txBody>
      </p:sp>
    </p:spTree>
    <p:extLst>
      <p:ext uri="{BB962C8B-B14F-4D97-AF65-F5344CB8AC3E}">
        <p14:creationId xmlns:p14="http://schemas.microsoft.com/office/powerpoint/2010/main" val="4212606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001E8-0F51-4E46-8CD7-D24C0E1B76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739AF3-85B7-4D03-A7C9-9D8C4ECA1E1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20A744E-8C63-4D56-AB02-0301684D628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9C266FC-90C1-4C8F-B9F2-7B84C4C2517C}"/>
              </a:ext>
            </a:extLst>
          </p:cNvPr>
          <p:cNvSpPr>
            <a:spLocks noGrp="1"/>
          </p:cNvSpPr>
          <p:nvPr>
            <p:ph type="dt" sz="half" idx="10"/>
          </p:nvPr>
        </p:nvSpPr>
        <p:spPr/>
        <p:txBody>
          <a:bodyPr/>
          <a:lstStyle/>
          <a:p>
            <a:fld id="{D4C4C31C-4F91-4E1B-B44F-EAFC3053EA9F}" type="datetimeFigureOut">
              <a:rPr lang="en-US" smtClean="0"/>
              <a:t>9/24/2021</a:t>
            </a:fld>
            <a:endParaRPr lang="en-US"/>
          </a:p>
        </p:txBody>
      </p:sp>
      <p:sp>
        <p:nvSpPr>
          <p:cNvPr id="6" name="Footer Placeholder 5">
            <a:extLst>
              <a:ext uri="{FF2B5EF4-FFF2-40B4-BE49-F238E27FC236}">
                <a16:creationId xmlns:a16="http://schemas.microsoft.com/office/drawing/2014/main" id="{62DEC6C6-965F-4AE7-944E-BE94F41749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CE7101-04D7-446E-BDD1-B763AD1CB6D4}"/>
              </a:ext>
            </a:extLst>
          </p:cNvPr>
          <p:cNvSpPr>
            <a:spLocks noGrp="1"/>
          </p:cNvSpPr>
          <p:nvPr>
            <p:ph type="sldNum" sz="quarter" idx="12"/>
          </p:nvPr>
        </p:nvSpPr>
        <p:spPr/>
        <p:txBody>
          <a:bodyPr/>
          <a:lstStyle/>
          <a:p>
            <a:fld id="{F3ABE2A3-6FFE-40C9-878E-6AA22F763C7A}" type="slidenum">
              <a:rPr lang="en-US" smtClean="0"/>
              <a:t>‹#›</a:t>
            </a:fld>
            <a:endParaRPr lang="en-US"/>
          </a:p>
        </p:txBody>
      </p:sp>
    </p:spTree>
    <p:extLst>
      <p:ext uri="{BB962C8B-B14F-4D97-AF65-F5344CB8AC3E}">
        <p14:creationId xmlns:p14="http://schemas.microsoft.com/office/powerpoint/2010/main" val="3317042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067A0-BB9E-4742-940B-29DC0587A2A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4A07F8-8B9C-4405-BBA7-8F373F6D43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8D38D1B-977D-4347-A48B-CE8FBAB0544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3CC37F-6B0B-473F-96B6-5FA574051F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411B962-A767-4F49-9106-2846FCB50BB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6F50272-0972-41F9-AB0F-85A380A2EC69}"/>
              </a:ext>
            </a:extLst>
          </p:cNvPr>
          <p:cNvSpPr>
            <a:spLocks noGrp="1"/>
          </p:cNvSpPr>
          <p:nvPr>
            <p:ph type="dt" sz="half" idx="10"/>
          </p:nvPr>
        </p:nvSpPr>
        <p:spPr/>
        <p:txBody>
          <a:bodyPr/>
          <a:lstStyle/>
          <a:p>
            <a:fld id="{D4C4C31C-4F91-4E1B-B44F-EAFC3053EA9F}" type="datetimeFigureOut">
              <a:rPr lang="en-US" smtClean="0"/>
              <a:t>9/24/2021</a:t>
            </a:fld>
            <a:endParaRPr lang="en-US"/>
          </a:p>
        </p:txBody>
      </p:sp>
      <p:sp>
        <p:nvSpPr>
          <p:cNvPr id="8" name="Footer Placeholder 7">
            <a:extLst>
              <a:ext uri="{FF2B5EF4-FFF2-40B4-BE49-F238E27FC236}">
                <a16:creationId xmlns:a16="http://schemas.microsoft.com/office/drawing/2014/main" id="{DD7886AD-C97F-4AD0-9F9A-9E8522C5EE6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44368AE-4FE7-4FE8-86FF-F550F338F1E3}"/>
              </a:ext>
            </a:extLst>
          </p:cNvPr>
          <p:cNvSpPr>
            <a:spLocks noGrp="1"/>
          </p:cNvSpPr>
          <p:nvPr>
            <p:ph type="sldNum" sz="quarter" idx="12"/>
          </p:nvPr>
        </p:nvSpPr>
        <p:spPr/>
        <p:txBody>
          <a:bodyPr/>
          <a:lstStyle/>
          <a:p>
            <a:fld id="{F3ABE2A3-6FFE-40C9-878E-6AA22F763C7A}" type="slidenum">
              <a:rPr lang="en-US" smtClean="0"/>
              <a:t>‹#›</a:t>
            </a:fld>
            <a:endParaRPr lang="en-US"/>
          </a:p>
        </p:txBody>
      </p:sp>
    </p:spTree>
    <p:extLst>
      <p:ext uri="{BB962C8B-B14F-4D97-AF65-F5344CB8AC3E}">
        <p14:creationId xmlns:p14="http://schemas.microsoft.com/office/powerpoint/2010/main" val="4206209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AB018-A7CF-43D8-9773-AB5A447932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C80AF12-60BD-4025-BBA7-CE2C79241379}"/>
              </a:ext>
            </a:extLst>
          </p:cNvPr>
          <p:cNvSpPr>
            <a:spLocks noGrp="1"/>
          </p:cNvSpPr>
          <p:nvPr>
            <p:ph type="dt" sz="half" idx="10"/>
          </p:nvPr>
        </p:nvSpPr>
        <p:spPr/>
        <p:txBody>
          <a:bodyPr/>
          <a:lstStyle/>
          <a:p>
            <a:fld id="{D4C4C31C-4F91-4E1B-B44F-EAFC3053EA9F}" type="datetimeFigureOut">
              <a:rPr lang="en-US" smtClean="0"/>
              <a:t>9/24/2021</a:t>
            </a:fld>
            <a:endParaRPr lang="en-US"/>
          </a:p>
        </p:txBody>
      </p:sp>
      <p:sp>
        <p:nvSpPr>
          <p:cNvPr id="4" name="Footer Placeholder 3">
            <a:extLst>
              <a:ext uri="{FF2B5EF4-FFF2-40B4-BE49-F238E27FC236}">
                <a16:creationId xmlns:a16="http://schemas.microsoft.com/office/drawing/2014/main" id="{DC3B907E-C533-4877-B9AF-CDC21E98917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755F22F-AA13-4938-8B8D-0FF4051DD4F8}"/>
              </a:ext>
            </a:extLst>
          </p:cNvPr>
          <p:cNvSpPr>
            <a:spLocks noGrp="1"/>
          </p:cNvSpPr>
          <p:nvPr>
            <p:ph type="sldNum" sz="quarter" idx="12"/>
          </p:nvPr>
        </p:nvSpPr>
        <p:spPr/>
        <p:txBody>
          <a:bodyPr/>
          <a:lstStyle/>
          <a:p>
            <a:fld id="{F3ABE2A3-6FFE-40C9-878E-6AA22F763C7A}" type="slidenum">
              <a:rPr lang="en-US" smtClean="0"/>
              <a:t>‹#›</a:t>
            </a:fld>
            <a:endParaRPr lang="en-US"/>
          </a:p>
        </p:txBody>
      </p:sp>
    </p:spTree>
    <p:extLst>
      <p:ext uri="{BB962C8B-B14F-4D97-AF65-F5344CB8AC3E}">
        <p14:creationId xmlns:p14="http://schemas.microsoft.com/office/powerpoint/2010/main" val="4227403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812A90-DE27-497B-BF34-7B2681C9AAA8}"/>
              </a:ext>
            </a:extLst>
          </p:cNvPr>
          <p:cNvSpPr>
            <a:spLocks noGrp="1"/>
          </p:cNvSpPr>
          <p:nvPr>
            <p:ph type="dt" sz="half" idx="10"/>
          </p:nvPr>
        </p:nvSpPr>
        <p:spPr/>
        <p:txBody>
          <a:bodyPr/>
          <a:lstStyle/>
          <a:p>
            <a:fld id="{D4C4C31C-4F91-4E1B-B44F-EAFC3053EA9F}" type="datetimeFigureOut">
              <a:rPr lang="en-US" smtClean="0"/>
              <a:t>9/24/2021</a:t>
            </a:fld>
            <a:endParaRPr lang="en-US"/>
          </a:p>
        </p:txBody>
      </p:sp>
      <p:sp>
        <p:nvSpPr>
          <p:cNvPr id="3" name="Footer Placeholder 2">
            <a:extLst>
              <a:ext uri="{FF2B5EF4-FFF2-40B4-BE49-F238E27FC236}">
                <a16:creationId xmlns:a16="http://schemas.microsoft.com/office/drawing/2014/main" id="{43EEDD60-0F22-4DC5-AABC-7925C1CCE8F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8A3E495-F1E1-4C27-9EB8-B5482B3F5007}"/>
              </a:ext>
            </a:extLst>
          </p:cNvPr>
          <p:cNvSpPr>
            <a:spLocks noGrp="1"/>
          </p:cNvSpPr>
          <p:nvPr>
            <p:ph type="sldNum" sz="quarter" idx="12"/>
          </p:nvPr>
        </p:nvSpPr>
        <p:spPr/>
        <p:txBody>
          <a:bodyPr/>
          <a:lstStyle/>
          <a:p>
            <a:fld id="{F3ABE2A3-6FFE-40C9-878E-6AA22F763C7A}" type="slidenum">
              <a:rPr lang="en-US" smtClean="0"/>
              <a:t>‹#›</a:t>
            </a:fld>
            <a:endParaRPr lang="en-US"/>
          </a:p>
        </p:txBody>
      </p:sp>
    </p:spTree>
    <p:extLst>
      <p:ext uri="{BB962C8B-B14F-4D97-AF65-F5344CB8AC3E}">
        <p14:creationId xmlns:p14="http://schemas.microsoft.com/office/powerpoint/2010/main" val="3240742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E12EE-C445-48BC-BBFA-8FBC04BC32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9ABFEC-FA78-4FF9-B878-BA00B1C8C2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99CA7CE-1951-4CD6-966D-88547A61AF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33CDB1-E13F-4B2C-A965-A8CA10C3F6C9}"/>
              </a:ext>
            </a:extLst>
          </p:cNvPr>
          <p:cNvSpPr>
            <a:spLocks noGrp="1"/>
          </p:cNvSpPr>
          <p:nvPr>
            <p:ph type="dt" sz="half" idx="10"/>
          </p:nvPr>
        </p:nvSpPr>
        <p:spPr/>
        <p:txBody>
          <a:bodyPr/>
          <a:lstStyle/>
          <a:p>
            <a:fld id="{D4C4C31C-4F91-4E1B-B44F-EAFC3053EA9F}" type="datetimeFigureOut">
              <a:rPr lang="en-US" smtClean="0"/>
              <a:t>9/24/2021</a:t>
            </a:fld>
            <a:endParaRPr lang="en-US"/>
          </a:p>
        </p:txBody>
      </p:sp>
      <p:sp>
        <p:nvSpPr>
          <p:cNvPr id="6" name="Footer Placeholder 5">
            <a:extLst>
              <a:ext uri="{FF2B5EF4-FFF2-40B4-BE49-F238E27FC236}">
                <a16:creationId xmlns:a16="http://schemas.microsoft.com/office/drawing/2014/main" id="{ECA48D95-757A-49B6-A947-6D57EA62B7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166149-7010-4CA4-9B1B-CEECD2576B71}"/>
              </a:ext>
            </a:extLst>
          </p:cNvPr>
          <p:cNvSpPr>
            <a:spLocks noGrp="1"/>
          </p:cNvSpPr>
          <p:nvPr>
            <p:ph type="sldNum" sz="quarter" idx="12"/>
          </p:nvPr>
        </p:nvSpPr>
        <p:spPr/>
        <p:txBody>
          <a:bodyPr/>
          <a:lstStyle/>
          <a:p>
            <a:fld id="{F3ABE2A3-6FFE-40C9-878E-6AA22F763C7A}" type="slidenum">
              <a:rPr lang="en-US" smtClean="0"/>
              <a:t>‹#›</a:t>
            </a:fld>
            <a:endParaRPr lang="en-US"/>
          </a:p>
        </p:txBody>
      </p:sp>
    </p:spTree>
    <p:extLst>
      <p:ext uri="{BB962C8B-B14F-4D97-AF65-F5344CB8AC3E}">
        <p14:creationId xmlns:p14="http://schemas.microsoft.com/office/powerpoint/2010/main" val="2065479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C1264-21A0-40B9-85E2-4CB9CD0C23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D5FD45-10F4-41A1-A853-F35221CC0D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16F36E9-8CA1-4DBD-94EF-F719D59A0C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C0E231C-65CC-4B88-A131-AD39E1060170}"/>
              </a:ext>
            </a:extLst>
          </p:cNvPr>
          <p:cNvSpPr>
            <a:spLocks noGrp="1"/>
          </p:cNvSpPr>
          <p:nvPr>
            <p:ph type="dt" sz="half" idx="10"/>
          </p:nvPr>
        </p:nvSpPr>
        <p:spPr/>
        <p:txBody>
          <a:bodyPr/>
          <a:lstStyle/>
          <a:p>
            <a:fld id="{D4C4C31C-4F91-4E1B-B44F-EAFC3053EA9F}" type="datetimeFigureOut">
              <a:rPr lang="en-US" smtClean="0"/>
              <a:t>9/24/2021</a:t>
            </a:fld>
            <a:endParaRPr lang="en-US"/>
          </a:p>
        </p:txBody>
      </p:sp>
      <p:sp>
        <p:nvSpPr>
          <p:cNvPr id="6" name="Footer Placeholder 5">
            <a:extLst>
              <a:ext uri="{FF2B5EF4-FFF2-40B4-BE49-F238E27FC236}">
                <a16:creationId xmlns:a16="http://schemas.microsoft.com/office/drawing/2014/main" id="{C4596D6B-1A60-4906-AA0C-11C790DB12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0FAF22-3776-4B14-A2AD-57ACEB21B1A6}"/>
              </a:ext>
            </a:extLst>
          </p:cNvPr>
          <p:cNvSpPr>
            <a:spLocks noGrp="1"/>
          </p:cNvSpPr>
          <p:nvPr>
            <p:ph type="sldNum" sz="quarter" idx="12"/>
          </p:nvPr>
        </p:nvSpPr>
        <p:spPr/>
        <p:txBody>
          <a:bodyPr/>
          <a:lstStyle/>
          <a:p>
            <a:fld id="{F3ABE2A3-6FFE-40C9-878E-6AA22F763C7A}" type="slidenum">
              <a:rPr lang="en-US" smtClean="0"/>
              <a:t>‹#›</a:t>
            </a:fld>
            <a:endParaRPr lang="en-US"/>
          </a:p>
        </p:txBody>
      </p:sp>
    </p:spTree>
    <p:extLst>
      <p:ext uri="{BB962C8B-B14F-4D97-AF65-F5344CB8AC3E}">
        <p14:creationId xmlns:p14="http://schemas.microsoft.com/office/powerpoint/2010/main" val="3016332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70AB6F-03A5-4335-91BD-801BA7410B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C4AD70-3C68-4F14-A64F-341763108E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4EFB8B-B3A4-4399-AAFE-515B0CD142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C4C31C-4F91-4E1B-B44F-EAFC3053EA9F}" type="datetimeFigureOut">
              <a:rPr lang="en-US" smtClean="0"/>
              <a:t>9/24/2021</a:t>
            </a:fld>
            <a:endParaRPr lang="en-US"/>
          </a:p>
        </p:txBody>
      </p:sp>
      <p:sp>
        <p:nvSpPr>
          <p:cNvPr id="5" name="Footer Placeholder 4">
            <a:extLst>
              <a:ext uri="{FF2B5EF4-FFF2-40B4-BE49-F238E27FC236}">
                <a16:creationId xmlns:a16="http://schemas.microsoft.com/office/drawing/2014/main" id="{39896BD0-357B-4111-8A19-90B890A48F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7C66EF-F188-4A04-8924-FE0DF4CF5A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ABE2A3-6FFE-40C9-878E-6AA22F763C7A}" type="slidenum">
              <a:rPr lang="en-US" smtClean="0"/>
              <a:t>‹#›</a:t>
            </a:fld>
            <a:endParaRPr lang="en-US"/>
          </a:p>
        </p:txBody>
      </p:sp>
    </p:spTree>
    <p:extLst>
      <p:ext uri="{BB962C8B-B14F-4D97-AF65-F5344CB8AC3E}">
        <p14:creationId xmlns:p14="http://schemas.microsoft.com/office/powerpoint/2010/main" val="641005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uyển tập 50+ hình nền hoa cẩm tú cầu siêu đẹp cho máy tính, laptop">
            <a:extLst>
              <a:ext uri="{FF2B5EF4-FFF2-40B4-BE49-F238E27FC236}">
                <a16:creationId xmlns:a16="http://schemas.microsoft.com/office/drawing/2014/main" id="{1D0A6C4C-10EB-4BF9-936C-F26897B0B8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031E1561-7BF5-47BB-91D0-34042F0B10F5}"/>
              </a:ext>
            </a:extLst>
          </p:cNvPr>
          <p:cNvSpPr/>
          <p:nvPr/>
        </p:nvSpPr>
        <p:spPr>
          <a:xfrm>
            <a:off x="1392442" y="1114912"/>
            <a:ext cx="9196748" cy="1015663"/>
          </a:xfrm>
          <a:prstGeom prst="rect">
            <a:avLst/>
          </a:prstGeom>
          <a:noFill/>
        </p:spPr>
        <p:txBody>
          <a:bodyPr wrap="none" lIns="91440" tIns="45720" rIns="91440" bIns="45720">
            <a:spAutoFit/>
          </a:bodyPr>
          <a:lstStyle/>
          <a:p>
            <a:pPr algn="ctr"/>
            <a:r>
              <a:rPr lang="en-US" sz="6000" b="1" cap="none" spc="0" dirty="0" err="1">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latin typeface="Times New Roman" panose="02020603050405020304" pitchFamily="18" charset="0"/>
                <a:cs typeface="Times New Roman" panose="02020603050405020304" pitchFamily="18" charset="0"/>
              </a:rPr>
              <a:t>Tiết</a:t>
            </a:r>
            <a:r>
              <a:rPr lang="en-US" sz="6000" b="1" cap="none" spc="0" dirty="0">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latin typeface="Times New Roman" panose="02020603050405020304" pitchFamily="18" charset="0"/>
                <a:cs typeface="Times New Roman" panose="02020603050405020304" pitchFamily="18" charset="0"/>
              </a:rPr>
              <a:t> 3. BÀI </a:t>
            </a:r>
            <a:r>
              <a:rPr lang="en-US" sz="6000" b="1" dirty="0">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latin typeface="Times New Roman" panose="02020603050405020304" pitchFamily="18" charset="0"/>
                <a:cs typeface="Times New Roman" panose="02020603050405020304" pitchFamily="18" charset="0"/>
              </a:rPr>
              <a:t>3: TỰ TRỌNG</a:t>
            </a:r>
            <a:r>
              <a:rPr lang="en-US" sz="6000" b="1" cap="none" spc="0" dirty="0">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latin typeface="Times New Roman" panose="02020603050405020304" pitchFamily="18" charset="0"/>
                <a:cs typeface="Times New Roman" panose="02020603050405020304" pitchFamily="18" charset="0"/>
              </a:rPr>
              <a:t> </a:t>
            </a:r>
          </a:p>
        </p:txBody>
      </p:sp>
      <p:sp>
        <p:nvSpPr>
          <p:cNvPr id="3" name="TextBox 2">
            <a:extLst>
              <a:ext uri="{FF2B5EF4-FFF2-40B4-BE49-F238E27FC236}">
                <a16:creationId xmlns:a16="http://schemas.microsoft.com/office/drawing/2014/main" id="{566944E0-0616-4C84-989B-10FA0BFDF616}"/>
              </a:ext>
            </a:extLst>
          </p:cNvPr>
          <p:cNvSpPr txBox="1"/>
          <p:nvPr/>
        </p:nvSpPr>
        <p:spPr>
          <a:xfrm>
            <a:off x="3240982" y="203513"/>
            <a:ext cx="5155095" cy="707886"/>
          </a:xfrm>
          <a:prstGeom prst="rect">
            <a:avLst/>
          </a:prstGeom>
          <a:noFill/>
        </p:spPr>
        <p:txBody>
          <a:bodyPr wrap="square" rtlCol="0">
            <a:spAutoFit/>
          </a:bodyPr>
          <a:lstStyle/>
          <a:p>
            <a:r>
              <a:rPr lang="en-US" sz="4000" b="1" dirty="0">
                <a:solidFill>
                  <a:srgbClr val="00B050"/>
                </a:solidFill>
                <a:latin typeface="Times New Roman" panose="02020603050405020304" pitchFamily="18" charset="0"/>
                <a:cs typeface="Times New Roman" panose="02020603050405020304" pitchFamily="18" charset="0"/>
              </a:rPr>
              <a:t>MÔN GDCD LỚP 7</a:t>
            </a:r>
          </a:p>
        </p:txBody>
      </p:sp>
    </p:spTree>
    <p:extLst>
      <p:ext uri="{BB962C8B-B14F-4D97-AF65-F5344CB8AC3E}">
        <p14:creationId xmlns:p14="http://schemas.microsoft.com/office/powerpoint/2010/main" val="1007712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25 Nền trơn ý tưởng trong 2021 | nền, màu sắc, hình ảnh">
            <a:extLst>
              <a:ext uri="{FF2B5EF4-FFF2-40B4-BE49-F238E27FC236}">
                <a16:creationId xmlns:a16="http://schemas.microsoft.com/office/drawing/2014/main" id="{EF7B4AA8-67EB-405E-8E10-17FBC19176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D6DBF06-ED71-4045-AA4E-BF107E4A4B07}"/>
              </a:ext>
            </a:extLst>
          </p:cNvPr>
          <p:cNvSpPr txBox="1"/>
          <p:nvPr/>
        </p:nvSpPr>
        <p:spPr>
          <a:xfrm>
            <a:off x="497448" y="705354"/>
            <a:ext cx="10661370" cy="4524315"/>
          </a:xfrm>
          <a:prstGeom prst="rect">
            <a:avLst/>
          </a:prstGeom>
          <a:noFill/>
        </p:spPr>
        <p:txBody>
          <a:bodyPr wrap="square" rtlCol="0">
            <a:spAutoFit/>
          </a:bodyPr>
          <a:lstStyle/>
          <a:p>
            <a:pPr algn="just"/>
            <a:r>
              <a:rPr lang="en-US" sz="3600" b="1" dirty="0" err="1">
                <a:solidFill>
                  <a:srgbClr val="0000FF"/>
                </a:solidFill>
                <a:latin typeface="Times New Roman" panose="02020603050405020304" pitchFamily="18" charset="0"/>
                <a:cs typeface="Times New Roman" panose="02020603050405020304" pitchFamily="18" charset="0"/>
              </a:rPr>
              <a:t>Trong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những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câu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tục</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ngữ</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dưới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đây</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câu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nào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lên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đức</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tính</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tự</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trọng</a:t>
            </a:r>
            <a:r>
              <a:rPr lang="en-US" sz="3600" b="1" dirty="0">
                <a:solidFill>
                  <a:srgbClr val="0000FF"/>
                </a:solidFill>
                <a:latin typeface="Times New Roman" panose="02020603050405020304" pitchFamily="18" charset="0"/>
                <a:cs typeface="Times New Roman" panose="02020603050405020304" pitchFamily="18" charset="0"/>
              </a:rPr>
              <a:t>?</a:t>
            </a:r>
          </a:p>
          <a:p>
            <a:pPr algn="just"/>
            <a:endParaRPr lang="en-US" sz="3600" b="1" dirty="0">
              <a:solidFill>
                <a:srgbClr val="002060"/>
              </a:solidFill>
              <a:latin typeface="Times New Roman" panose="02020603050405020304" pitchFamily="18" charset="0"/>
              <a:cs typeface="Times New Roman" panose="02020603050405020304" pitchFamily="18" charset="0"/>
            </a:endParaRPr>
          </a:p>
          <a:p>
            <a:pPr algn="just"/>
            <a:r>
              <a:rPr lang="en-US" sz="3600" b="1" dirty="0">
                <a:latin typeface="Times New Roman" panose="02020603050405020304" pitchFamily="18" charset="0"/>
                <a:cs typeface="Times New Roman" panose="02020603050405020304" pitchFamily="18" charset="0"/>
              </a:rPr>
              <a:t>1) </a:t>
            </a:r>
            <a:r>
              <a:rPr lang="en-US" sz="3600" b="1" dirty="0" err="1">
                <a:latin typeface="Times New Roman" panose="02020603050405020304" pitchFamily="18" charset="0"/>
                <a:cs typeface="Times New Roman" panose="02020603050405020304" pitchFamily="18" charset="0"/>
              </a:rPr>
              <a:t>Giấy</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rách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phải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giữ</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lấy</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lề</a:t>
            </a:r>
            <a:endParaRPr lang="en-US" sz="3600" b="1" dirty="0">
              <a:latin typeface="Times New Roman" panose="02020603050405020304" pitchFamily="18" charset="0"/>
              <a:cs typeface="Times New Roman" panose="02020603050405020304" pitchFamily="18" charset="0"/>
            </a:endParaRPr>
          </a:p>
          <a:p>
            <a:pPr algn="just"/>
            <a:r>
              <a:rPr lang="en-US" sz="3600" b="1" dirty="0">
                <a:latin typeface="Times New Roman" panose="02020603050405020304" pitchFamily="18" charset="0"/>
                <a:cs typeface="Times New Roman" panose="02020603050405020304" pitchFamily="18" charset="0"/>
              </a:rPr>
              <a:t>2) </a:t>
            </a:r>
            <a:r>
              <a:rPr lang="en-US" sz="3600" b="1" dirty="0" err="1">
                <a:latin typeface="Times New Roman" panose="02020603050405020304" pitchFamily="18" charset="0"/>
                <a:cs typeface="Times New Roman" panose="02020603050405020304" pitchFamily="18" charset="0"/>
              </a:rPr>
              <a:t>Đói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cho</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sạch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rách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cho</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thơm</a:t>
            </a:r>
            <a:endParaRPr lang="en-US" sz="3600" b="1" dirty="0">
              <a:latin typeface="Times New Roman" panose="02020603050405020304" pitchFamily="18" charset="0"/>
              <a:cs typeface="Times New Roman" panose="02020603050405020304" pitchFamily="18" charset="0"/>
            </a:endParaRPr>
          </a:p>
          <a:p>
            <a:pPr algn="just"/>
            <a:r>
              <a:rPr lang="en-US" sz="3600" b="1" dirty="0">
                <a:latin typeface="Times New Roman" panose="02020603050405020304" pitchFamily="18" charset="0"/>
                <a:cs typeface="Times New Roman" panose="02020603050405020304" pitchFamily="18" charset="0"/>
              </a:rPr>
              <a:t>3) </a:t>
            </a:r>
            <a:r>
              <a:rPr lang="en-US" sz="3600" b="1" dirty="0" err="1">
                <a:latin typeface="Times New Roman" panose="02020603050405020304" pitchFamily="18" charset="0"/>
                <a:cs typeface="Times New Roman" panose="02020603050405020304" pitchFamily="18" charset="0"/>
              </a:rPr>
              <a:t>Học</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thầy</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không</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tày</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học</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bạn</a:t>
            </a:r>
            <a:endParaRPr lang="en-US" sz="3600" b="1" dirty="0">
              <a:latin typeface="Times New Roman" panose="02020603050405020304" pitchFamily="18" charset="0"/>
              <a:cs typeface="Times New Roman" panose="02020603050405020304" pitchFamily="18" charset="0"/>
            </a:endParaRPr>
          </a:p>
          <a:p>
            <a:pPr algn="just"/>
            <a:r>
              <a:rPr lang="en-US" sz="3600" b="1" dirty="0">
                <a:latin typeface="Times New Roman" panose="02020603050405020304" pitchFamily="18" charset="0"/>
                <a:cs typeface="Times New Roman" panose="02020603050405020304" pitchFamily="18" charset="0"/>
              </a:rPr>
              <a:t>4) </a:t>
            </a:r>
            <a:r>
              <a:rPr lang="en-US" sz="3600" b="1" dirty="0" err="1">
                <a:latin typeface="Times New Roman" panose="02020603050405020304" pitchFamily="18" charset="0"/>
                <a:cs typeface="Times New Roman" panose="02020603050405020304" pitchFamily="18" charset="0"/>
              </a:rPr>
              <a:t>Chết</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vinh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còn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hơn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sống</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nhục</a:t>
            </a:r>
            <a:endParaRPr lang="en-US" sz="3600" b="1" dirty="0">
              <a:latin typeface="Times New Roman" panose="02020603050405020304" pitchFamily="18" charset="0"/>
              <a:cs typeface="Times New Roman" panose="02020603050405020304" pitchFamily="18" charset="0"/>
            </a:endParaRPr>
          </a:p>
          <a:p>
            <a:pPr algn="just"/>
            <a:r>
              <a:rPr lang="en-US" sz="3600" b="1" dirty="0">
                <a:latin typeface="Times New Roman" panose="02020603050405020304" pitchFamily="18" charset="0"/>
                <a:cs typeface="Times New Roman" panose="02020603050405020304" pitchFamily="18" charset="0"/>
              </a:rPr>
              <a:t>5) </a:t>
            </a:r>
            <a:r>
              <a:rPr lang="en-US" sz="3600" b="1" dirty="0" err="1">
                <a:latin typeface="Times New Roman" panose="02020603050405020304" pitchFamily="18" charset="0"/>
                <a:cs typeface="Times New Roman" panose="02020603050405020304" pitchFamily="18" charset="0"/>
              </a:rPr>
              <a:t>Chết</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đứng</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còn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hơn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sống</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quỳ</a:t>
            </a:r>
            <a:endParaRPr lang="en-US" sz="3600" b="1" dirty="0">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60DA5EF2-EC75-48A2-B10C-40D305C21025}"/>
              </a:ext>
            </a:extLst>
          </p:cNvPr>
          <p:cNvSpPr txBox="1"/>
          <p:nvPr/>
        </p:nvSpPr>
        <p:spPr>
          <a:xfrm>
            <a:off x="1535837" y="5673413"/>
            <a:ext cx="3029997" cy="523220"/>
          </a:xfrm>
          <a:prstGeom prst="rect">
            <a:avLst/>
          </a:prstGeom>
          <a:noFill/>
        </p:spPr>
        <p:txBody>
          <a:bodyPr wrap="none" rtlCol="0">
            <a:spAutoFit/>
          </a:bodyPr>
          <a:lstStyle/>
          <a:p>
            <a:r>
              <a:rPr lang="en-US" sz="2800" b="1" dirty="0" err="1">
                <a:solidFill>
                  <a:srgbClr val="00B050"/>
                </a:solidFill>
                <a:latin typeface="Timer New Roman"/>
              </a:rPr>
              <a:t>Đáp</a:t>
            </a:r>
            <a:r>
              <a:rPr lang="en-US" sz="2800" b="1" dirty="0">
                <a:solidFill>
                  <a:srgbClr val="00B050"/>
                </a:solidFill>
                <a:latin typeface="Timer New Roman"/>
              </a:rPr>
              <a:t> </a:t>
            </a:r>
            <a:r>
              <a:rPr lang="en-US" sz="2800" b="1" dirty="0" err="1">
                <a:solidFill>
                  <a:srgbClr val="00B050"/>
                </a:solidFill>
                <a:latin typeface="Timer New Roman"/>
              </a:rPr>
              <a:t>án</a:t>
            </a:r>
            <a:r>
              <a:rPr lang="en-US" sz="2800" b="1" dirty="0">
                <a:solidFill>
                  <a:srgbClr val="00B050"/>
                </a:solidFill>
                <a:latin typeface="Timer New Roman"/>
              </a:rPr>
              <a:t>: </a:t>
            </a:r>
            <a:r>
              <a:rPr lang="en-US" sz="2800" b="1" dirty="0" err="1">
                <a:solidFill>
                  <a:srgbClr val="00B050"/>
                </a:solidFill>
                <a:latin typeface="Timer New Roman"/>
              </a:rPr>
              <a:t>câu</a:t>
            </a:r>
            <a:r>
              <a:rPr lang="en-US" sz="2800" b="1" dirty="0">
                <a:solidFill>
                  <a:srgbClr val="00B050"/>
                </a:solidFill>
                <a:latin typeface="Timer New Roman"/>
              </a:rPr>
              <a:t> 1,2,4,5</a:t>
            </a:r>
          </a:p>
        </p:txBody>
      </p:sp>
    </p:spTree>
    <p:extLst>
      <p:ext uri="{BB962C8B-B14F-4D97-AF65-F5344CB8AC3E}">
        <p14:creationId xmlns:p14="http://schemas.microsoft.com/office/powerpoint/2010/main" val="202822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500"/>
                                        <p:tgtEl>
                                          <p:spTgt spid="5">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3" end="3"/>
                                            </p:txEl>
                                          </p:spTgt>
                                        </p:tgtEl>
                                        <p:attrNameLst>
                                          <p:attrName>style.visibility</p:attrName>
                                        </p:attrNameLst>
                                      </p:cBhvr>
                                      <p:to>
                                        <p:strVal val="visible"/>
                                      </p:to>
                                    </p:set>
                                    <p:animEffect transition="in" filter="fade">
                                      <p:cBhvr>
                                        <p:cTn id="10" dur="500"/>
                                        <p:tgtEl>
                                          <p:spTgt spid="5">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Effect transition="in" filter="fade">
                                      <p:cBhvr>
                                        <p:cTn id="13" dur="500"/>
                                        <p:tgtEl>
                                          <p:spTgt spid="5">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5" end="5"/>
                                            </p:txEl>
                                          </p:spTgt>
                                        </p:tgtEl>
                                        <p:attrNameLst>
                                          <p:attrName>style.visibility</p:attrName>
                                        </p:attrNameLst>
                                      </p:cBhvr>
                                      <p:to>
                                        <p:strVal val="visible"/>
                                      </p:to>
                                    </p:set>
                                    <p:animEffect transition="in" filter="fade">
                                      <p:cBhvr>
                                        <p:cTn id="16" dur="500"/>
                                        <p:tgtEl>
                                          <p:spTgt spid="5">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Effect transition="in" filter="fade">
                                      <p:cBhvr>
                                        <p:cTn id="19" dur="500"/>
                                        <p:tgtEl>
                                          <p:spTgt spid="5">
                                            <p:txEl>
                                              <p:pRg st="6" end="6"/>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Background màu cam">
            <a:extLst>
              <a:ext uri="{FF2B5EF4-FFF2-40B4-BE49-F238E27FC236}">
                <a16:creationId xmlns:a16="http://schemas.microsoft.com/office/drawing/2014/main" id="{1730743B-2EDF-491A-9398-3AAC248FDE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2765"/>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0E55F764-D3EA-4457-B5F7-2EBB139B24D5}"/>
              </a:ext>
            </a:extLst>
          </p:cNvPr>
          <p:cNvSpPr/>
          <p:nvPr/>
        </p:nvSpPr>
        <p:spPr>
          <a:xfrm>
            <a:off x="3437293" y="1078130"/>
            <a:ext cx="5122107" cy="2000548"/>
          </a:xfrm>
          <a:prstGeom prst="rect">
            <a:avLst/>
          </a:prstGeom>
          <a:noFill/>
        </p:spPr>
        <p:txBody>
          <a:bodyPr wrap="none" lIns="91440" tIns="45720" rIns="91440" bIns="45720">
            <a:spAutoFit/>
          </a:bodyPr>
          <a:lstStyle/>
          <a:p>
            <a:pPr algn="ctr"/>
            <a:r>
              <a:rPr lang="en-US" sz="9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panose="02020603050405020304" pitchFamily="18" charset="0"/>
                <a:cs typeface="Times New Roman" panose="02020603050405020304" pitchFamily="18" charset="0"/>
              </a:rPr>
              <a:t>B</a:t>
            </a:r>
            <a:r>
              <a:rPr lang="en-US" sz="96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panose="02020603050405020304" pitchFamily="18" charset="0"/>
                <a:cs typeface="Times New Roman" panose="02020603050405020304" pitchFamily="18" charset="0"/>
              </a:rPr>
              <a:t>ÀI TẬP</a:t>
            </a:r>
          </a:p>
          <a:p>
            <a:pPr algn="ctr"/>
            <a:r>
              <a:rPr lang="en-US" sz="28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panose="02020603050405020304" pitchFamily="18" charset="0"/>
                <a:cs typeface="Times New Roman" panose="02020603050405020304" pitchFamily="18" charset="0"/>
              </a:rPr>
              <a:t>( SÁCH GIÁO KHOA)</a:t>
            </a:r>
          </a:p>
        </p:txBody>
      </p:sp>
    </p:spTree>
    <p:extLst>
      <p:ext uri="{BB962C8B-B14F-4D97-AF65-F5344CB8AC3E}">
        <p14:creationId xmlns:p14="http://schemas.microsoft.com/office/powerpoint/2010/main" val="45559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6" name="Picture 6" descr="Nền màu vàng cam mờ. Màu sắc mờ nhạt màu vàng cam của nền trời sáng với  hiệu ứng ánh sáng mặt trời màu trắng cho thiết kế như biểu ngữ, trình">
            <a:extLst>
              <a:ext uri="{FF2B5EF4-FFF2-40B4-BE49-F238E27FC236}">
                <a16:creationId xmlns:a16="http://schemas.microsoft.com/office/drawing/2014/main" id="{0419C23F-B4E6-486A-AE12-3F8C9B9643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131"/>
            <a:ext cx="12192000" cy="6891131"/>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07DF7B13-9FFF-4775-8167-BB235A9588D4}"/>
              </a:ext>
            </a:extLst>
          </p:cNvPr>
          <p:cNvSpPr>
            <a:spLocks noGrp="1"/>
          </p:cNvSpPr>
          <p:nvPr>
            <p:ph idx="1"/>
          </p:nvPr>
        </p:nvSpPr>
        <p:spPr>
          <a:xfrm>
            <a:off x="263883" y="1150097"/>
            <a:ext cx="11767489" cy="4057521"/>
          </a:xfrm>
        </p:spPr>
        <p:txBody>
          <a:bodyPr wrap="square">
            <a:spAutoFit/>
          </a:bodyPr>
          <a:lstStyle/>
          <a:p>
            <a:pPr marL="0" indent="0" algn="just">
              <a:buNone/>
            </a:pPr>
            <a:r>
              <a:rPr lang="en-US" sz="2400" b="1" i="1" dirty="0" err="1">
                <a:solidFill>
                  <a:srgbClr val="0000FF"/>
                </a:solidFill>
                <a:latin typeface="Times New Roman" panose="02020603050405020304" pitchFamily="18" charset="0"/>
                <a:cs typeface="Times New Roman" panose="02020603050405020304" pitchFamily="18" charset="0"/>
              </a:rPr>
              <a:t>Bài</a:t>
            </a:r>
            <a:r>
              <a:rPr lang="en-US" sz="2400" b="1" i="1" dirty="0">
                <a:solidFill>
                  <a:srgbClr val="0000FF"/>
                </a:solidFill>
                <a:latin typeface="Times New Roman" panose="02020603050405020304" pitchFamily="18" charset="0"/>
                <a:cs typeface="Times New Roman" panose="02020603050405020304" pitchFamily="18" charset="0"/>
              </a:rPr>
              <a:t> a) </a:t>
            </a:r>
            <a:r>
              <a:rPr lang="en-US" sz="2400" b="1" i="1" dirty="0" err="1">
                <a:solidFill>
                  <a:srgbClr val="0000FF"/>
                </a:solidFill>
                <a:latin typeface="Times New Roman" panose="02020603050405020304" pitchFamily="18" charset="0"/>
                <a:cs typeface="Times New Roman" panose="02020603050405020304" pitchFamily="18" charset="0"/>
              </a:rPr>
              <a:t>Em</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hãy</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cho</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biết</a:t>
            </a:r>
            <a:r>
              <a:rPr lang="en-US" sz="2400" b="1" i="1" dirty="0">
                <a:solidFill>
                  <a:srgbClr val="0000FF"/>
                </a:solidFill>
                <a:latin typeface="Times New Roman" panose="02020603050405020304" pitchFamily="18" charset="0"/>
                <a:cs typeface="Times New Roman" panose="02020603050405020304" pitchFamily="18" charset="0"/>
              </a:rPr>
              <a:t>,</a:t>
            </a:r>
            <a:r>
              <a:rPr lang="vi-VN" sz="2400" b="1" i="1" dirty="0">
                <a:solidFill>
                  <a:srgbClr val="0000FF"/>
                </a:solidFill>
                <a:effectLst/>
                <a:latin typeface="Times New Roman" panose="02020603050405020304" pitchFamily="18" charset="0"/>
                <a:cs typeface="Times New Roman" panose="02020603050405020304" pitchFamily="18" charset="0"/>
              </a:rPr>
              <a:t> </a:t>
            </a:r>
            <a:r>
              <a:rPr lang="en-US" sz="2400" b="1" i="1" dirty="0">
                <a:solidFill>
                  <a:srgbClr val="0000FF"/>
                </a:solidFill>
                <a:latin typeface="Times New Roman" panose="02020603050405020304" pitchFamily="18" charset="0"/>
                <a:cs typeface="Times New Roman" panose="02020603050405020304" pitchFamily="18" charset="0"/>
              </a:rPr>
              <a:t>t</a:t>
            </a:r>
            <a:r>
              <a:rPr lang="vi-VN" sz="2400" b="1" i="1" dirty="0">
                <a:solidFill>
                  <a:srgbClr val="0000FF"/>
                </a:solidFill>
                <a:effectLst/>
                <a:latin typeface="Times New Roman" panose="02020603050405020304" pitchFamily="18" charset="0"/>
                <a:cs typeface="Times New Roman" panose="02020603050405020304" pitchFamily="18" charset="0"/>
              </a:rPr>
              <a:t>ron</a:t>
            </a:r>
            <a:r>
              <a:rPr lang="en-US" sz="2400" b="1" i="1" dirty="0">
                <a:solidFill>
                  <a:srgbClr val="0000FF"/>
                </a:solidFill>
                <a:effectLst/>
                <a:latin typeface="Times New Roman" panose="02020603050405020304" pitchFamily="18" charset="0"/>
                <a:cs typeface="Times New Roman" panose="02020603050405020304" pitchFamily="18" charset="0"/>
              </a:rPr>
              <a:t>g </a:t>
            </a:r>
            <a:r>
              <a:rPr lang="en-US" sz="2400" b="1" i="1" dirty="0" err="1">
                <a:solidFill>
                  <a:srgbClr val="0000FF"/>
                </a:solidFill>
                <a:effectLst/>
                <a:latin typeface="Times New Roman" panose="02020603050405020304" pitchFamily="18" charset="0"/>
                <a:cs typeface="Times New Roman" panose="02020603050405020304" pitchFamily="18" charset="0"/>
              </a:rPr>
              <a:t>các</a:t>
            </a:r>
            <a:r>
              <a:rPr lang="vi-VN" sz="2400" b="1" i="1" dirty="0">
                <a:solidFill>
                  <a:srgbClr val="0000FF"/>
                </a:solidFill>
                <a:effectLst/>
                <a:latin typeface="Times New Roman" panose="02020603050405020304" pitchFamily="18" charset="0"/>
                <a:cs typeface="Times New Roman" panose="02020603050405020304" pitchFamily="18" charset="0"/>
              </a:rPr>
              <a:t> hành vi sau đây, hành vi nào thể hiện</a:t>
            </a:r>
            <a:r>
              <a:rPr lang="en-US" sz="2400" b="1" i="1" dirty="0">
                <a:solidFill>
                  <a:srgbClr val="0000FF"/>
                </a:solidFill>
                <a:effectLst/>
                <a:latin typeface="Times New Roman" panose="02020603050405020304" pitchFamily="18" charset="0"/>
                <a:cs typeface="Times New Roman" panose="02020603050405020304" pitchFamily="18" charset="0"/>
              </a:rPr>
              <a:t> </a:t>
            </a:r>
            <a:r>
              <a:rPr lang="en-US" sz="2400" b="1" i="1" dirty="0" err="1">
                <a:solidFill>
                  <a:srgbClr val="0000FF"/>
                </a:solidFill>
                <a:effectLst/>
                <a:latin typeface="Times New Roman" panose="02020603050405020304" pitchFamily="18" charset="0"/>
                <a:cs typeface="Times New Roman" panose="02020603050405020304" pitchFamily="18" charset="0"/>
              </a:rPr>
              <a:t>tính</a:t>
            </a:r>
            <a:r>
              <a:rPr lang="en-US" sz="2400" b="1" i="1" dirty="0">
                <a:solidFill>
                  <a:srgbClr val="0000FF"/>
                </a:solidFill>
                <a:effectLst/>
                <a:latin typeface="Times New Roman" panose="02020603050405020304" pitchFamily="18" charset="0"/>
                <a:cs typeface="Times New Roman" panose="02020603050405020304" pitchFamily="18" charset="0"/>
              </a:rPr>
              <a:t> </a:t>
            </a:r>
            <a:r>
              <a:rPr lang="en-US" sz="2400" b="1" i="1" dirty="0" err="1">
                <a:solidFill>
                  <a:srgbClr val="0000FF"/>
                </a:solidFill>
                <a:effectLst/>
                <a:latin typeface="Times New Roman" panose="02020603050405020304" pitchFamily="18" charset="0"/>
                <a:cs typeface="Times New Roman" panose="02020603050405020304" pitchFamily="18" charset="0"/>
              </a:rPr>
              <a:t>tự</a:t>
            </a:r>
            <a:r>
              <a:rPr lang="en-US" sz="2400" b="1" i="1" dirty="0">
                <a:solidFill>
                  <a:srgbClr val="0000FF"/>
                </a:solidFill>
                <a:effectLst/>
                <a:latin typeface="Times New Roman" panose="02020603050405020304" pitchFamily="18" charset="0"/>
                <a:cs typeface="Times New Roman" panose="02020603050405020304" pitchFamily="18" charset="0"/>
              </a:rPr>
              <a:t> </a:t>
            </a:r>
            <a:r>
              <a:rPr lang="en-US" sz="2400" b="1" i="1" dirty="0" err="1">
                <a:solidFill>
                  <a:srgbClr val="0000FF"/>
                </a:solidFill>
                <a:effectLst/>
                <a:latin typeface="Times New Roman" panose="02020603050405020304" pitchFamily="18" charset="0"/>
                <a:cs typeface="Times New Roman" panose="02020603050405020304" pitchFamily="18" charset="0"/>
              </a:rPr>
              <a:t>trọng</a:t>
            </a:r>
            <a:r>
              <a:rPr lang="vi-VN" sz="2400" b="1" i="1" dirty="0">
                <a:solidFill>
                  <a:srgbClr val="0000FF"/>
                </a:solidFill>
                <a:effectLst/>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Giải</a:t>
            </a:r>
            <a:r>
              <a:rPr lang="en-US" sz="2400" b="1" i="1" dirty="0">
                <a:solidFill>
                  <a:srgbClr val="0000FF"/>
                </a:solidFill>
                <a:latin typeface="Times New Roman" panose="02020603050405020304" pitchFamily="18" charset="0"/>
                <a:cs typeface="Times New Roman" panose="02020603050405020304" pitchFamily="18" charset="0"/>
              </a:rPr>
              <a:t> </a:t>
            </a:r>
            <a:r>
              <a:rPr lang="en-US" sz="2400" b="1" i="1" dirty="0" err="1">
                <a:solidFill>
                  <a:srgbClr val="0000FF"/>
                </a:solidFill>
                <a:latin typeface="Times New Roman" panose="02020603050405020304" pitchFamily="18" charset="0"/>
                <a:cs typeface="Times New Roman" panose="02020603050405020304" pitchFamily="18" charset="0"/>
              </a:rPr>
              <a:t>thích</a:t>
            </a:r>
            <a:r>
              <a:rPr lang="en-US" sz="2400" b="1" i="1" dirty="0">
                <a:solidFill>
                  <a:srgbClr val="0000FF"/>
                </a:solidFill>
                <a:latin typeface="Times New Roman" panose="02020603050405020304" pitchFamily="18" charset="0"/>
                <a:cs typeface="Times New Roman" panose="02020603050405020304" pitchFamily="18" charset="0"/>
              </a:rPr>
              <a:t> v</a:t>
            </a:r>
            <a:r>
              <a:rPr lang="vi-VN" sz="2400" b="1" i="1" dirty="0">
                <a:solidFill>
                  <a:srgbClr val="0000FF"/>
                </a:solidFill>
                <a:effectLst/>
                <a:latin typeface="Times New Roman" panose="02020603050405020304" pitchFamily="18" charset="0"/>
                <a:cs typeface="Times New Roman" panose="02020603050405020304" pitchFamily="18" charset="0"/>
              </a:rPr>
              <a:t>ì sao?</a:t>
            </a:r>
          </a:p>
          <a:p>
            <a:pPr marL="0" indent="0" algn="just">
              <a:buNone/>
            </a:pPr>
            <a:r>
              <a:rPr lang="en-US" sz="2400" b="1" dirty="0">
                <a:latin typeface="Times New Roman" panose="02020603050405020304" pitchFamily="18" charset="0"/>
                <a:cs typeface="Times New Roman" panose="02020603050405020304" pitchFamily="18" charset="0"/>
              </a:rPr>
              <a:t>1</a:t>
            </a:r>
            <a:r>
              <a:rPr lang="vi-VN" sz="2400" b="1" i="0" dirty="0">
                <a:effectLst/>
                <a:latin typeface="Times New Roman" panose="02020603050405020304" pitchFamily="18" charset="0"/>
                <a:cs typeface="Times New Roman" panose="02020603050405020304" pitchFamily="18" charset="0"/>
              </a:rPr>
              <a:t>)</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Không</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làm</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được</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bài</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nhưng</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kiên</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quyết</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không</a:t>
            </a:r>
            <a:r>
              <a:rPr lang="en-US" sz="2400" b="1" i="0" dirty="0">
                <a:effectLst/>
                <a:latin typeface="Times New Roman" panose="02020603050405020304" pitchFamily="18" charset="0"/>
                <a:cs typeface="Times New Roman" panose="02020603050405020304" pitchFamily="18" charset="0"/>
              </a:rPr>
              <a:t> quay </a:t>
            </a:r>
            <a:r>
              <a:rPr lang="en-US" sz="2400" b="1" i="0" dirty="0" err="1">
                <a:effectLst/>
                <a:latin typeface="Times New Roman" panose="02020603050405020304" pitchFamily="18" charset="0"/>
                <a:cs typeface="Times New Roman" panose="02020603050405020304" pitchFamily="18" charset="0"/>
              </a:rPr>
              <a:t>cóp</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và</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không</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nhìn</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bài</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của</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bạn</a:t>
            </a:r>
            <a:r>
              <a:rPr lang="en-US" sz="2400" b="1" i="0" dirty="0">
                <a:effectLst/>
                <a:latin typeface="Times New Roman" panose="02020603050405020304" pitchFamily="18" charset="0"/>
                <a:cs typeface="Times New Roman" panose="02020603050405020304" pitchFamily="18" charset="0"/>
              </a:rPr>
              <a:t>.</a:t>
            </a:r>
            <a:endParaRPr lang="vi-VN" sz="2400" b="1" i="0" dirty="0">
              <a:effectLst/>
              <a:latin typeface="Times New Roman" panose="02020603050405020304" pitchFamily="18" charset="0"/>
              <a:cs typeface="Times New Roman" panose="02020603050405020304" pitchFamily="18" charset="0"/>
            </a:endParaRPr>
          </a:p>
          <a:p>
            <a:pPr marL="0" indent="0" algn="just">
              <a:buNone/>
            </a:pPr>
            <a:r>
              <a:rPr lang="en-US" sz="2400" b="1" dirty="0">
                <a:latin typeface="Times New Roman" panose="02020603050405020304" pitchFamily="18" charset="0"/>
                <a:cs typeface="Times New Roman" panose="02020603050405020304" pitchFamily="18" charset="0"/>
              </a:rPr>
              <a:t>2</a:t>
            </a:r>
            <a:r>
              <a:rPr lang="vi-VN" sz="2400" b="1" i="0" dirty="0">
                <a:effectLst/>
                <a:latin typeface="Times New Roman" panose="02020603050405020304" pitchFamily="18" charset="0"/>
                <a:cs typeface="Times New Roman" panose="02020603050405020304" pitchFamily="18" charset="0"/>
              </a:rPr>
              <a:t>)</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Dù</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khó</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khăn</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đến</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mấy</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cũng</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cố</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gắng</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thực</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hiện</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bằng</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được</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lời</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hứa</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của</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mình</a:t>
            </a:r>
            <a:r>
              <a:rPr lang="vi-VN" sz="2400" b="1" i="0" dirty="0">
                <a:effectLst/>
                <a:latin typeface="Times New Roman" panose="02020603050405020304" pitchFamily="18" charset="0"/>
                <a:cs typeface="Times New Roman" panose="02020603050405020304" pitchFamily="18" charset="0"/>
              </a:rPr>
              <a:t>.</a:t>
            </a:r>
          </a:p>
          <a:p>
            <a:pPr marL="0" indent="0" algn="just">
              <a:buNone/>
            </a:pPr>
            <a:r>
              <a:rPr lang="en-US" sz="2400" b="1" dirty="0">
                <a:latin typeface="Times New Roman" panose="02020603050405020304" pitchFamily="18" charset="0"/>
                <a:cs typeface="Times New Roman" panose="02020603050405020304" pitchFamily="18" charset="0"/>
              </a:rPr>
              <a:t>3</a:t>
            </a:r>
            <a:r>
              <a:rPr lang="vi-VN" sz="2400" b="1" i="0" dirty="0">
                <a:effectLst/>
                <a:latin typeface="Times New Roman" panose="02020603050405020304" pitchFamily="18" charset="0"/>
                <a:cs typeface="Times New Roman" panose="02020603050405020304" pitchFamily="18" charset="0"/>
              </a:rPr>
              <a:t>)</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Nếu</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có</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khuyết</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điểm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khi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được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nhắc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nhở</a:t>
            </a:r>
            <a:r>
              <a:rPr lang="en-US" sz="2400" b="1" dirty="0">
                <a:latin typeface="Times New Roman" panose="02020603050405020304" pitchFamily="18" charset="0"/>
                <a:cs typeface="Times New Roman" panose="02020603050405020304" pitchFamily="18" charset="0"/>
              </a:rPr>
              <a:t>, Nam </a:t>
            </a:r>
            <a:r>
              <a:rPr lang="en-US" sz="2400" b="1" dirty="0" err="1">
                <a:latin typeface="Times New Roman" panose="02020603050405020304" pitchFamily="18" charset="0"/>
                <a:cs typeface="Times New Roman" panose="02020603050405020304" pitchFamily="18" charset="0"/>
              </a:rPr>
              <a:t>đều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vui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vẻ</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nhận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lỗi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nhưng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chẳng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mấy</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khi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sửa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lỗi</a:t>
            </a:r>
            <a:r>
              <a:rPr lang="en-US" sz="2400" b="1" dirty="0">
                <a:latin typeface="Times New Roman" panose="02020603050405020304" pitchFamily="18" charset="0"/>
                <a:cs typeface="Times New Roman" panose="02020603050405020304" pitchFamily="18" charset="0"/>
              </a:rPr>
              <a:t>.</a:t>
            </a:r>
            <a:endParaRPr lang="vi-VN" sz="2400" b="1" i="0" dirty="0">
              <a:effectLst/>
              <a:latin typeface="Times New Roman" panose="02020603050405020304" pitchFamily="18" charset="0"/>
              <a:cs typeface="Times New Roman" panose="02020603050405020304" pitchFamily="18" charset="0"/>
            </a:endParaRPr>
          </a:p>
          <a:p>
            <a:pPr marL="0" indent="0" algn="just">
              <a:buNone/>
            </a:pPr>
            <a:r>
              <a:rPr lang="en-US" sz="2400" b="1" dirty="0">
                <a:latin typeface="Times New Roman" panose="02020603050405020304" pitchFamily="18" charset="0"/>
                <a:cs typeface="Times New Roman" panose="02020603050405020304" pitchFamily="18" charset="0"/>
              </a:rPr>
              <a:t>4) </a:t>
            </a:r>
            <a:r>
              <a:rPr lang="en-US" sz="2400" b="1" dirty="0" err="1">
                <a:latin typeface="Times New Roman" panose="02020603050405020304" pitchFamily="18" charset="0"/>
                <a:cs typeface="Times New Roman" panose="02020603050405020304" pitchFamily="18" charset="0"/>
              </a:rPr>
              <a:t>Chỉ</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những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bài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kiểm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nào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được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điểm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cao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Tâm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mới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đem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khoe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với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bố</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mẹ</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còn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điểm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kém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thì</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giấu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đi</a:t>
            </a:r>
            <a:r>
              <a:rPr lang="vi-VN" sz="2400" b="1" dirty="0">
                <a:latin typeface="Times New Roman" panose="02020603050405020304" pitchFamily="18" charset="0"/>
                <a:cs typeface="Times New Roman" panose="02020603050405020304" pitchFamily="18" charset="0"/>
              </a:rPr>
              <a:t>.</a:t>
            </a:r>
            <a:endParaRPr lang="en-GB" sz="2400" b="1" dirty="0">
              <a:latin typeface="Times New Roman" panose="02020603050405020304" pitchFamily="18" charset="0"/>
              <a:cs typeface="Times New Roman" panose="02020603050405020304" pitchFamily="18" charset="0"/>
            </a:endParaRPr>
          </a:p>
          <a:p>
            <a:pPr marL="0" indent="0" algn="just">
              <a:buNone/>
            </a:pPr>
            <a:r>
              <a:rPr lang="en-US" sz="2400" b="1" dirty="0">
                <a:latin typeface="Times New Roman" panose="02020603050405020304" pitchFamily="18" charset="0"/>
                <a:cs typeface="Times New Roman" panose="02020603050405020304" pitchFamily="18" charset="0"/>
              </a:rPr>
              <a:t>5) </a:t>
            </a:r>
            <a:r>
              <a:rPr lang="vi-VN" sz="2400" b="1" i="0" dirty="0">
                <a:effectLst/>
                <a:latin typeface="Times New Roman" panose="02020603050405020304" pitchFamily="18" charset="0"/>
                <a:cs typeface="Times New Roman" panose="02020603050405020304" pitchFamily="18" charset="0"/>
              </a:rPr>
              <a:t>Đ</a:t>
            </a:r>
            <a:r>
              <a:rPr lang="en-US" sz="2400" b="1" i="0" dirty="0">
                <a:effectLst/>
                <a:latin typeface="Times New Roman" panose="02020603050405020304" pitchFamily="18" charset="0"/>
                <a:cs typeface="Times New Roman" panose="02020603050405020304" pitchFamily="18" charset="0"/>
              </a:rPr>
              <a:t>ang </a:t>
            </a:r>
            <a:r>
              <a:rPr lang="en-US" sz="2400" b="1" i="0" dirty="0" err="1">
                <a:effectLst/>
                <a:latin typeface="Times New Roman" panose="02020603050405020304" pitchFamily="18" charset="0"/>
                <a:cs typeface="Times New Roman" panose="02020603050405020304" pitchFamily="18" charset="0"/>
              </a:rPr>
              <a:t>đi</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chơi</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cùng</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bạn</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bè</a:t>
            </a:r>
            <a:r>
              <a:rPr lang="en-US" sz="2400" b="1" i="0" dirty="0">
                <a:effectLst/>
                <a:latin typeface="Times New Roman" panose="02020603050405020304" pitchFamily="18" charset="0"/>
                <a:cs typeface="Times New Roman" panose="02020603050405020304" pitchFamily="18" charset="0"/>
              </a:rPr>
              <a:t>, Lan </a:t>
            </a:r>
            <a:r>
              <a:rPr lang="en-US" sz="2400" b="1" i="0" dirty="0" err="1">
                <a:effectLst/>
                <a:latin typeface="Times New Roman" panose="02020603050405020304" pitchFamily="18" charset="0"/>
                <a:cs typeface="Times New Roman" panose="02020603050405020304" pitchFamily="18" charset="0"/>
              </a:rPr>
              <a:t>rất</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xấu</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hổ</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khi</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gặp</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cảnh</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bố</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hoặc</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mẹ</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mình</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lao</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động</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vất</a:t>
            </a:r>
            <a:r>
              <a:rPr lang="en-US" sz="2400" b="1" i="0" dirty="0">
                <a:effectLst/>
                <a:latin typeface="Times New Roman" panose="02020603050405020304" pitchFamily="18" charset="0"/>
                <a:cs typeface="Times New Roman" panose="02020603050405020304" pitchFamily="18" charset="0"/>
              </a:rPr>
              <a:t> </a:t>
            </a:r>
            <a:r>
              <a:rPr lang="en-US" sz="2400" b="1" i="0" dirty="0" err="1">
                <a:effectLst/>
                <a:latin typeface="Times New Roman" panose="02020603050405020304" pitchFamily="18" charset="0"/>
                <a:cs typeface="Times New Roman" panose="02020603050405020304" pitchFamily="18" charset="0"/>
              </a:rPr>
              <a:t>vả</a:t>
            </a:r>
            <a:r>
              <a:rPr lang="vi-VN" sz="2400" b="1" i="0" dirty="0">
                <a:effectLst/>
                <a:latin typeface="Times New Roman" panose="02020603050405020304" pitchFamily="18" charset="0"/>
                <a:cs typeface="Times New Roman" panose="02020603050405020304" pitchFamily="18" charset="0"/>
              </a:rPr>
              <a:t>.</a:t>
            </a:r>
          </a:p>
        </p:txBody>
      </p:sp>
      <p:sp>
        <p:nvSpPr>
          <p:cNvPr id="5" name="Title 4">
            <a:extLst>
              <a:ext uri="{FF2B5EF4-FFF2-40B4-BE49-F238E27FC236}">
                <a16:creationId xmlns:a16="http://schemas.microsoft.com/office/drawing/2014/main" id="{17A77CBB-3525-4E0A-9A62-D45185EE3C4A}"/>
              </a:ext>
            </a:extLst>
          </p:cNvPr>
          <p:cNvSpPr>
            <a:spLocks noGrp="1"/>
          </p:cNvSpPr>
          <p:nvPr>
            <p:ph type="title"/>
          </p:nvPr>
        </p:nvSpPr>
        <p:spPr>
          <a:xfrm>
            <a:off x="731359" y="21943"/>
            <a:ext cx="10515600" cy="353332"/>
          </a:xfrm>
        </p:spPr>
        <p:txBody>
          <a:bodyPr>
            <a:normAutofit fontScale="90000"/>
          </a:bodyPr>
          <a:lstStyle/>
          <a:p>
            <a:endParaRPr lang="en-US" dirty="0"/>
          </a:p>
        </p:txBody>
      </p:sp>
      <p:sp>
        <p:nvSpPr>
          <p:cNvPr id="6" name="TextBox 5">
            <a:extLst>
              <a:ext uri="{FF2B5EF4-FFF2-40B4-BE49-F238E27FC236}">
                <a16:creationId xmlns:a16="http://schemas.microsoft.com/office/drawing/2014/main" id="{0774D9FC-74D6-404D-BA0F-2093140B136B}"/>
              </a:ext>
            </a:extLst>
          </p:cNvPr>
          <p:cNvSpPr txBox="1"/>
          <p:nvPr/>
        </p:nvSpPr>
        <p:spPr>
          <a:xfrm>
            <a:off x="251790" y="5459521"/>
            <a:ext cx="12128641" cy="830997"/>
          </a:xfrm>
          <a:prstGeom prst="rect">
            <a:avLst/>
          </a:prstGeom>
          <a:noFill/>
        </p:spPr>
        <p:txBody>
          <a:bodyPr wrap="none" rtlCol="0">
            <a:spAutoFit/>
          </a:bodyPr>
          <a:lstStyle/>
          <a:p>
            <a:r>
              <a:rPr lang="en-US" sz="2400" b="1" dirty="0" err="1">
                <a:solidFill>
                  <a:srgbClr val="FF0000"/>
                </a:solidFill>
                <a:latin typeface="Times New Roman" panose="02020603050405020304" pitchFamily="18" charset="0"/>
                <a:cs typeface="Times New Roman" panose="02020603050405020304" pitchFamily="18" charset="0"/>
              </a:rPr>
              <a:t>Hành</a:t>
            </a:r>
            <a:r>
              <a:rPr lang="en-US" sz="2400" b="1" dirty="0">
                <a:solidFill>
                  <a:srgbClr val="FF0000"/>
                </a:solidFill>
                <a:latin typeface="Times New Roman" panose="02020603050405020304" pitchFamily="18" charset="0"/>
                <a:cs typeface="Times New Roman" panose="02020603050405020304" pitchFamily="18" charset="0"/>
              </a:rPr>
              <a:t> vi (1): </a:t>
            </a:r>
            <a:r>
              <a:rPr lang="en-US" sz="2400" b="1" dirty="0" err="1">
                <a:solidFill>
                  <a:srgbClr val="FF0000"/>
                </a:solidFill>
                <a:latin typeface="Times New Roman" panose="02020603050405020304" pitchFamily="18" charset="0"/>
                <a:cs typeface="Times New Roman" panose="02020603050405020304" pitchFamily="18" charset="0"/>
              </a:rPr>
              <a:t>Vì</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không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muốn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người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khác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coi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thường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mình</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không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muốn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lừa</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dối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thầy</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cô</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giáo</a:t>
            </a:r>
            <a:endParaRPr lang="en-US" sz="2400" b="1" dirty="0">
              <a:solidFill>
                <a:srgbClr val="FF0000"/>
              </a:solidFill>
              <a:latin typeface="Times New Roman" panose="02020603050405020304" pitchFamily="18" charset="0"/>
              <a:cs typeface="Times New Roman" panose="02020603050405020304" pitchFamily="18" charset="0"/>
            </a:endParaRPr>
          </a:p>
          <a:p>
            <a:r>
              <a:rPr lang="en-US" sz="2400" b="1" dirty="0" err="1">
                <a:solidFill>
                  <a:srgbClr val="FF0000"/>
                </a:solidFill>
                <a:latin typeface="Times New Roman" panose="02020603050405020304" pitchFamily="18" charset="0"/>
                <a:cs typeface="Times New Roman" panose="02020603050405020304" pitchFamily="18" charset="0"/>
              </a:rPr>
              <a:t>Hành</a:t>
            </a:r>
            <a:r>
              <a:rPr lang="en-US" sz="2400" b="1" dirty="0">
                <a:solidFill>
                  <a:srgbClr val="FF0000"/>
                </a:solidFill>
                <a:latin typeface="Times New Roman" panose="02020603050405020304" pitchFamily="18" charset="0"/>
                <a:cs typeface="Times New Roman" panose="02020603050405020304" pitchFamily="18" charset="0"/>
              </a:rPr>
              <a:t> vi (2): </a:t>
            </a:r>
            <a:r>
              <a:rPr lang="en-US" sz="2400" b="1" dirty="0" err="1">
                <a:solidFill>
                  <a:srgbClr val="FF0000"/>
                </a:solidFill>
                <a:latin typeface="Times New Roman" panose="02020603050405020304" pitchFamily="18" charset="0"/>
                <a:cs typeface="Times New Roman" panose="02020603050405020304" pitchFamily="18" charset="0"/>
              </a:rPr>
              <a:t>Vì</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muốn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giữ</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chữ</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tín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không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muốn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làm</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người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khác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mất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niềm</a:t>
            </a:r>
            <a:r>
              <a:rPr lang="en-US" sz="2400" b="1" dirty="0">
                <a:solidFill>
                  <a:srgbClr val="FF0000"/>
                </a:solidFill>
                <a:latin typeface="Times New Roman" panose="02020603050405020304" pitchFamily="18" charset="0"/>
                <a:cs typeface="Times New Roman" panose="02020603050405020304" pitchFamily="18" charset="0"/>
              </a:rPr>
              <a:t> tin </a:t>
            </a:r>
            <a:r>
              <a:rPr lang="en-US" sz="2400" b="1" dirty="0" err="1">
                <a:solidFill>
                  <a:srgbClr val="FF0000"/>
                </a:solidFill>
                <a:latin typeface="Times New Roman" panose="02020603050405020304" pitchFamily="18" charset="0"/>
                <a:cs typeface="Times New Roman" panose="02020603050405020304" pitchFamily="18" charset="0"/>
              </a:rPr>
              <a:t>vào</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mình</a:t>
            </a:r>
            <a:endParaRPr lang="en-US" sz="2400" b="1" dirty="0">
              <a:solidFill>
                <a:srgbClr val="FF0000"/>
              </a:solidFill>
              <a:latin typeface="Times New Roman" panose="02020603050405020304" pitchFamily="18" charset="0"/>
              <a:cs typeface="Times New Roman" panose="02020603050405020304" pitchFamily="18" charset="0"/>
            </a:endParaRPr>
          </a:p>
        </p:txBody>
      </p:sp>
      <p:sp>
        <p:nvSpPr>
          <p:cNvPr id="7" name="Arrow: Down 6">
            <a:extLst>
              <a:ext uri="{FF2B5EF4-FFF2-40B4-BE49-F238E27FC236}">
                <a16:creationId xmlns:a16="http://schemas.microsoft.com/office/drawing/2014/main" id="{AFDF4E31-5EE0-4437-A40C-2FBB2BCD9B79}"/>
              </a:ext>
            </a:extLst>
          </p:cNvPr>
          <p:cNvSpPr/>
          <p:nvPr/>
        </p:nvSpPr>
        <p:spPr>
          <a:xfrm>
            <a:off x="94175" y="-35228"/>
            <a:ext cx="2329429" cy="505140"/>
          </a:xfrm>
          <a:prstGeom prst="downArrow">
            <a:avLst/>
          </a:prstGeom>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a:solidFill>
                  <a:schemeClr val="bg1"/>
                </a:solidFill>
                <a:latin typeface="Times New Roman" panose="02020603050405020304" pitchFamily="18" charset="0"/>
                <a:cs typeface="Times New Roman" panose="02020603050405020304" pitchFamily="18" charset="0"/>
              </a:rPr>
              <a:t>GHI BÀI</a:t>
            </a:r>
          </a:p>
        </p:txBody>
      </p:sp>
      <p:sp>
        <p:nvSpPr>
          <p:cNvPr id="10" name="TextBox 9">
            <a:extLst>
              <a:ext uri="{FF2B5EF4-FFF2-40B4-BE49-F238E27FC236}">
                <a16:creationId xmlns:a16="http://schemas.microsoft.com/office/drawing/2014/main" id="{9274BD26-D5D6-4CC1-B3BC-75244BF14E5A}"/>
              </a:ext>
            </a:extLst>
          </p:cNvPr>
          <p:cNvSpPr txBox="1"/>
          <p:nvPr/>
        </p:nvSpPr>
        <p:spPr>
          <a:xfrm>
            <a:off x="251790" y="501076"/>
            <a:ext cx="2342244" cy="523220"/>
          </a:xfrm>
          <a:prstGeom prst="rect">
            <a:avLst/>
          </a:prstGeom>
          <a:noFill/>
        </p:spPr>
        <p:txBody>
          <a:bodyPr wrap="none" rtlCol="0">
            <a:spAutoFit/>
          </a:bodyPr>
          <a:lstStyle/>
          <a:p>
            <a:r>
              <a:rPr lang="en-US" sz="2800" b="1" dirty="0">
                <a:latin typeface="Times New Roman" panose="02020603050405020304" pitchFamily="18" charset="0"/>
                <a:cs typeface="Times New Roman" panose="02020603050405020304" pitchFamily="18" charset="0"/>
              </a:rPr>
              <a:t>III. BÀI TẬP:</a:t>
            </a:r>
          </a:p>
        </p:txBody>
      </p:sp>
    </p:spTree>
    <p:extLst>
      <p:ext uri="{BB962C8B-B14F-4D97-AF65-F5344CB8AC3E}">
        <p14:creationId xmlns:p14="http://schemas.microsoft.com/office/powerpoint/2010/main" val="315584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6" name="Picture 6" descr="Nền màu vàng cam mờ. Màu sắc mờ nhạt màu vàng cam của nền trời sáng với  hiệu ứng ánh sáng mặt trời màu trắng cho thiết kế như biểu ngữ, trình">
            <a:extLst>
              <a:ext uri="{FF2B5EF4-FFF2-40B4-BE49-F238E27FC236}">
                <a16:creationId xmlns:a16="http://schemas.microsoft.com/office/drawing/2014/main" id="{0419C23F-B4E6-486A-AE12-3F8C9B9643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131"/>
            <a:ext cx="12192000" cy="6891131"/>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07DF7B13-9FFF-4775-8167-BB235A9588D4}"/>
              </a:ext>
            </a:extLst>
          </p:cNvPr>
          <p:cNvSpPr>
            <a:spLocks noGrp="1"/>
          </p:cNvSpPr>
          <p:nvPr>
            <p:ph idx="1"/>
          </p:nvPr>
        </p:nvSpPr>
        <p:spPr>
          <a:xfrm>
            <a:off x="263883" y="1454897"/>
            <a:ext cx="11767489" cy="424732"/>
          </a:xfrm>
        </p:spPr>
        <p:txBody>
          <a:bodyPr wrap="square">
            <a:spAutoFit/>
          </a:bodyPr>
          <a:lstStyle/>
          <a:p>
            <a:pPr marL="0" indent="0" algn="just">
              <a:buNone/>
            </a:pPr>
            <a:r>
              <a:rPr lang="en-US" sz="2400" b="1" dirty="0" err="1">
                <a:solidFill>
                  <a:srgbClr val="0000FF"/>
                </a:solidFill>
                <a:latin typeface="Times New Roman" panose="02020603050405020304" pitchFamily="18" charset="0"/>
                <a:cs typeface="Times New Roman" panose="02020603050405020304" pitchFamily="18" charset="0"/>
              </a:rPr>
              <a:t>Bài</a:t>
            </a:r>
            <a:r>
              <a:rPr lang="en-US" sz="2400" b="1" dirty="0">
                <a:solidFill>
                  <a:srgbClr val="0000FF"/>
                </a:solidFill>
                <a:latin typeface="Times New Roman" panose="02020603050405020304" pitchFamily="18" charset="0"/>
                <a:cs typeface="Times New Roman" panose="02020603050405020304" pitchFamily="18" charset="0"/>
              </a:rPr>
              <a:t> c)  Theo </a:t>
            </a:r>
            <a:r>
              <a:rPr lang="en-US" sz="2400" b="1" dirty="0" err="1">
                <a:solidFill>
                  <a:srgbClr val="0000FF"/>
                </a:solidFill>
                <a:latin typeface="Times New Roman" panose="02020603050405020304" pitchFamily="18" charset="0"/>
                <a:cs typeface="Times New Roman" panose="02020603050405020304" pitchFamily="18" charset="0"/>
              </a:rPr>
              <a:t>em</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cần</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phải</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làm</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gì</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để</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rèn</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luyện</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tính</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tự</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trọng</a:t>
            </a:r>
            <a:r>
              <a:rPr lang="en-US" sz="2400" b="1" dirty="0">
                <a:solidFill>
                  <a:srgbClr val="0000FF"/>
                </a:solidFill>
                <a:latin typeface="Times New Roman" panose="02020603050405020304" pitchFamily="18" charset="0"/>
                <a:cs typeface="Times New Roman" panose="02020603050405020304" pitchFamily="18" charset="0"/>
              </a:rPr>
              <a:t>?</a:t>
            </a:r>
            <a:endParaRPr lang="vi-VN" sz="2400" b="1" dirty="0">
              <a:effectLst/>
              <a:latin typeface="Times New Roman" panose="02020603050405020304" pitchFamily="18" charset="0"/>
              <a:cs typeface="Times New Roman" panose="02020603050405020304" pitchFamily="18" charset="0"/>
            </a:endParaRPr>
          </a:p>
        </p:txBody>
      </p:sp>
      <p:sp>
        <p:nvSpPr>
          <p:cNvPr id="5" name="Title 4">
            <a:extLst>
              <a:ext uri="{FF2B5EF4-FFF2-40B4-BE49-F238E27FC236}">
                <a16:creationId xmlns:a16="http://schemas.microsoft.com/office/drawing/2014/main" id="{17A77CBB-3525-4E0A-9A62-D45185EE3C4A}"/>
              </a:ext>
            </a:extLst>
          </p:cNvPr>
          <p:cNvSpPr>
            <a:spLocks noGrp="1"/>
          </p:cNvSpPr>
          <p:nvPr>
            <p:ph type="title"/>
          </p:nvPr>
        </p:nvSpPr>
        <p:spPr>
          <a:xfrm>
            <a:off x="731359" y="21943"/>
            <a:ext cx="10515600" cy="353332"/>
          </a:xfrm>
        </p:spPr>
        <p:txBody>
          <a:bodyPr>
            <a:normAutofit fontScale="90000"/>
          </a:bodyPr>
          <a:lstStyle/>
          <a:p>
            <a:endParaRPr lang="en-US" dirty="0"/>
          </a:p>
        </p:txBody>
      </p:sp>
      <p:sp>
        <p:nvSpPr>
          <p:cNvPr id="7" name="Arrow: Down 6">
            <a:extLst>
              <a:ext uri="{FF2B5EF4-FFF2-40B4-BE49-F238E27FC236}">
                <a16:creationId xmlns:a16="http://schemas.microsoft.com/office/drawing/2014/main" id="{AFDF4E31-5EE0-4437-A40C-2FBB2BCD9B79}"/>
              </a:ext>
            </a:extLst>
          </p:cNvPr>
          <p:cNvSpPr/>
          <p:nvPr/>
        </p:nvSpPr>
        <p:spPr>
          <a:xfrm>
            <a:off x="94175" y="-35228"/>
            <a:ext cx="2329429" cy="505140"/>
          </a:xfrm>
          <a:prstGeom prst="downArrow">
            <a:avLst/>
          </a:prstGeom>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a:solidFill>
                  <a:schemeClr val="bg1"/>
                </a:solidFill>
                <a:latin typeface="Times New Roman" panose="02020603050405020304" pitchFamily="18" charset="0"/>
                <a:cs typeface="Times New Roman" panose="02020603050405020304" pitchFamily="18" charset="0"/>
              </a:rPr>
              <a:t>GHI BÀI</a:t>
            </a:r>
          </a:p>
        </p:txBody>
      </p:sp>
      <p:sp>
        <p:nvSpPr>
          <p:cNvPr id="10" name="TextBox 9">
            <a:extLst>
              <a:ext uri="{FF2B5EF4-FFF2-40B4-BE49-F238E27FC236}">
                <a16:creationId xmlns:a16="http://schemas.microsoft.com/office/drawing/2014/main" id="{9274BD26-D5D6-4CC1-B3BC-75244BF14E5A}"/>
              </a:ext>
            </a:extLst>
          </p:cNvPr>
          <p:cNvSpPr txBox="1"/>
          <p:nvPr/>
        </p:nvSpPr>
        <p:spPr>
          <a:xfrm>
            <a:off x="251790" y="501076"/>
            <a:ext cx="2342244" cy="523220"/>
          </a:xfrm>
          <a:prstGeom prst="rect">
            <a:avLst/>
          </a:prstGeom>
          <a:noFill/>
        </p:spPr>
        <p:txBody>
          <a:bodyPr wrap="none" rtlCol="0">
            <a:spAutoFit/>
          </a:bodyPr>
          <a:lstStyle/>
          <a:p>
            <a:r>
              <a:rPr lang="en-US" sz="2800" b="1" dirty="0">
                <a:latin typeface="Times New Roman" panose="02020603050405020304" pitchFamily="18" charset="0"/>
                <a:cs typeface="Times New Roman" panose="02020603050405020304" pitchFamily="18" charset="0"/>
              </a:rPr>
              <a:t>III. BÀI TẬP:</a:t>
            </a:r>
          </a:p>
        </p:txBody>
      </p:sp>
      <p:sp>
        <p:nvSpPr>
          <p:cNvPr id="6" name="TextBox 5">
            <a:extLst>
              <a:ext uri="{FF2B5EF4-FFF2-40B4-BE49-F238E27FC236}">
                <a16:creationId xmlns:a16="http://schemas.microsoft.com/office/drawing/2014/main" id="{8A330CD4-12A7-4932-9293-0ECA75C13479}"/>
              </a:ext>
            </a:extLst>
          </p:cNvPr>
          <p:cNvSpPr txBox="1"/>
          <p:nvPr/>
        </p:nvSpPr>
        <p:spPr>
          <a:xfrm>
            <a:off x="1422911" y="2327165"/>
            <a:ext cx="9046305" cy="2554545"/>
          </a:xfrm>
          <a:prstGeom prst="rect">
            <a:avLst/>
          </a:prstGeom>
          <a:noFill/>
        </p:spPr>
        <p:txBody>
          <a:bodyPr wrap="square" rtlCol="0">
            <a:spAutoFit/>
          </a:bodyPr>
          <a:lstStyle/>
          <a:p>
            <a:pPr marL="342900" indent="-342900">
              <a:buFontTx/>
              <a:buChar char="-"/>
            </a:pPr>
            <a:r>
              <a:rPr lang="en-US" sz="3200" b="1" dirty="0" err="1">
                <a:solidFill>
                  <a:srgbClr val="FF0000"/>
                </a:solidFill>
                <a:latin typeface="Timer New Roman"/>
              </a:rPr>
              <a:t>Phải</a:t>
            </a:r>
            <a:r>
              <a:rPr lang="en-US" sz="3200" b="1" dirty="0">
                <a:solidFill>
                  <a:srgbClr val="FF0000"/>
                </a:solidFill>
                <a:latin typeface="Timer New Roman"/>
              </a:rPr>
              <a:t> </a:t>
            </a:r>
            <a:r>
              <a:rPr lang="en-US" sz="3200" b="1" dirty="0" err="1">
                <a:solidFill>
                  <a:srgbClr val="FF0000"/>
                </a:solidFill>
                <a:latin typeface="Timer New Roman"/>
              </a:rPr>
              <a:t>biết</a:t>
            </a:r>
            <a:r>
              <a:rPr lang="en-US" sz="3200" b="1" dirty="0">
                <a:solidFill>
                  <a:srgbClr val="FF0000"/>
                </a:solidFill>
                <a:latin typeface="Timer New Roman"/>
              </a:rPr>
              <a:t> </a:t>
            </a:r>
            <a:r>
              <a:rPr lang="en-US" sz="3200" b="1" dirty="0" err="1">
                <a:solidFill>
                  <a:srgbClr val="FF0000"/>
                </a:solidFill>
                <a:latin typeface="Timer New Roman"/>
              </a:rPr>
              <a:t>nhận</a:t>
            </a:r>
            <a:r>
              <a:rPr lang="en-US" sz="3200" b="1" dirty="0">
                <a:solidFill>
                  <a:srgbClr val="FF0000"/>
                </a:solidFill>
                <a:latin typeface="Timer New Roman"/>
              </a:rPr>
              <a:t> </a:t>
            </a:r>
            <a:r>
              <a:rPr lang="en-US" sz="3200" b="1" dirty="0" err="1">
                <a:solidFill>
                  <a:srgbClr val="FF0000"/>
                </a:solidFill>
                <a:latin typeface="Timer New Roman"/>
              </a:rPr>
              <a:t>khuyết</a:t>
            </a:r>
            <a:r>
              <a:rPr lang="en-US" sz="3200" b="1" dirty="0">
                <a:solidFill>
                  <a:srgbClr val="FF0000"/>
                </a:solidFill>
                <a:latin typeface="Timer New Roman"/>
              </a:rPr>
              <a:t> </a:t>
            </a:r>
            <a:r>
              <a:rPr lang="en-US" sz="3200" b="1" dirty="0" err="1">
                <a:solidFill>
                  <a:srgbClr val="FF0000"/>
                </a:solidFill>
                <a:latin typeface="Timer New Roman"/>
              </a:rPr>
              <a:t>điểm</a:t>
            </a:r>
            <a:r>
              <a:rPr lang="en-US" sz="3200" b="1" dirty="0">
                <a:solidFill>
                  <a:srgbClr val="FF0000"/>
                </a:solidFill>
                <a:latin typeface="Timer New Roman"/>
              </a:rPr>
              <a:t> </a:t>
            </a:r>
            <a:r>
              <a:rPr lang="en-US" sz="3200" b="1" dirty="0" err="1">
                <a:solidFill>
                  <a:srgbClr val="FF0000"/>
                </a:solidFill>
                <a:latin typeface="Timer New Roman"/>
              </a:rPr>
              <a:t>khi</a:t>
            </a:r>
            <a:r>
              <a:rPr lang="en-US" sz="3200" b="1" dirty="0">
                <a:solidFill>
                  <a:srgbClr val="FF0000"/>
                </a:solidFill>
                <a:latin typeface="Timer New Roman"/>
              </a:rPr>
              <a:t> </a:t>
            </a:r>
            <a:r>
              <a:rPr lang="en-US" sz="3200" b="1" dirty="0" err="1">
                <a:solidFill>
                  <a:srgbClr val="FF0000"/>
                </a:solidFill>
                <a:latin typeface="Timer New Roman"/>
              </a:rPr>
              <a:t>mình</a:t>
            </a:r>
            <a:r>
              <a:rPr lang="en-US" sz="3200" b="1" dirty="0">
                <a:solidFill>
                  <a:srgbClr val="FF0000"/>
                </a:solidFill>
                <a:latin typeface="Timer New Roman"/>
              </a:rPr>
              <a:t> </a:t>
            </a:r>
            <a:r>
              <a:rPr lang="en-US" sz="3200" b="1" dirty="0" err="1">
                <a:solidFill>
                  <a:srgbClr val="FF0000"/>
                </a:solidFill>
                <a:latin typeface="Timer New Roman"/>
              </a:rPr>
              <a:t>có</a:t>
            </a:r>
            <a:r>
              <a:rPr lang="en-US" sz="3200" b="1" dirty="0">
                <a:solidFill>
                  <a:srgbClr val="FF0000"/>
                </a:solidFill>
                <a:latin typeface="Timer New Roman"/>
              </a:rPr>
              <a:t> </a:t>
            </a:r>
            <a:r>
              <a:rPr lang="en-US" sz="3200" b="1" dirty="0" err="1">
                <a:solidFill>
                  <a:srgbClr val="FF0000"/>
                </a:solidFill>
                <a:latin typeface="Timer New Roman"/>
              </a:rPr>
              <a:t>thiếu</a:t>
            </a:r>
            <a:r>
              <a:rPr lang="en-US" sz="3200" b="1" dirty="0">
                <a:solidFill>
                  <a:srgbClr val="FF0000"/>
                </a:solidFill>
                <a:latin typeface="Timer New Roman"/>
              </a:rPr>
              <a:t> </a:t>
            </a:r>
            <a:r>
              <a:rPr lang="en-US" sz="3200" b="1" dirty="0" err="1">
                <a:solidFill>
                  <a:srgbClr val="FF0000"/>
                </a:solidFill>
                <a:latin typeface="Timer New Roman"/>
              </a:rPr>
              <a:t>sót</a:t>
            </a:r>
            <a:endParaRPr lang="en-US" sz="3200" b="1" dirty="0">
              <a:solidFill>
                <a:srgbClr val="FF0000"/>
              </a:solidFill>
              <a:latin typeface="Timer New Roman"/>
            </a:endParaRPr>
          </a:p>
          <a:p>
            <a:pPr marL="342900" indent="-342900">
              <a:buFontTx/>
              <a:buChar char="-"/>
            </a:pPr>
            <a:r>
              <a:rPr lang="en-US" sz="3200" b="1" dirty="0" err="1">
                <a:solidFill>
                  <a:srgbClr val="FF0000"/>
                </a:solidFill>
                <a:latin typeface="Timer New Roman"/>
              </a:rPr>
              <a:t>Phải</a:t>
            </a:r>
            <a:r>
              <a:rPr lang="en-US" sz="3200" b="1" dirty="0">
                <a:solidFill>
                  <a:srgbClr val="FF0000"/>
                </a:solidFill>
                <a:latin typeface="Timer New Roman"/>
              </a:rPr>
              <a:t> </a:t>
            </a:r>
            <a:r>
              <a:rPr lang="en-US" sz="3200" b="1" dirty="0" err="1">
                <a:solidFill>
                  <a:srgbClr val="FF0000"/>
                </a:solidFill>
                <a:latin typeface="Timer New Roman"/>
              </a:rPr>
              <a:t>nghiêm</a:t>
            </a:r>
            <a:r>
              <a:rPr lang="en-US" sz="3200" b="1" dirty="0">
                <a:solidFill>
                  <a:srgbClr val="FF0000"/>
                </a:solidFill>
                <a:latin typeface="Timer New Roman"/>
              </a:rPr>
              <a:t> </a:t>
            </a:r>
            <a:r>
              <a:rPr lang="en-US" sz="3200" b="1" dirty="0" err="1">
                <a:solidFill>
                  <a:srgbClr val="FF0000"/>
                </a:solidFill>
                <a:latin typeface="Timer New Roman"/>
              </a:rPr>
              <a:t>khắc</a:t>
            </a:r>
            <a:r>
              <a:rPr lang="en-US" sz="3200" b="1" dirty="0">
                <a:solidFill>
                  <a:srgbClr val="FF0000"/>
                </a:solidFill>
                <a:latin typeface="Timer New Roman"/>
              </a:rPr>
              <a:t> </a:t>
            </a:r>
            <a:r>
              <a:rPr lang="en-US" sz="3200" b="1" dirty="0" err="1">
                <a:solidFill>
                  <a:srgbClr val="FF0000"/>
                </a:solidFill>
                <a:latin typeface="Timer New Roman"/>
              </a:rPr>
              <a:t>với</a:t>
            </a:r>
            <a:r>
              <a:rPr lang="en-US" sz="3200" b="1" dirty="0">
                <a:solidFill>
                  <a:srgbClr val="FF0000"/>
                </a:solidFill>
                <a:latin typeface="Timer New Roman"/>
              </a:rPr>
              <a:t> </a:t>
            </a:r>
            <a:r>
              <a:rPr lang="en-US" sz="3200" b="1" dirty="0" err="1">
                <a:solidFill>
                  <a:srgbClr val="FF0000"/>
                </a:solidFill>
                <a:latin typeface="Timer New Roman"/>
              </a:rPr>
              <a:t>bản</a:t>
            </a:r>
            <a:r>
              <a:rPr lang="en-US" sz="3200" b="1" dirty="0">
                <a:solidFill>
                  <a:srgbClr val="FF0000"/>
                </a:solidFill>
                <a:latin typeface="Timer New Roman"/>
              </a:rPr>
              <a:t> </a:t>
            </a:r>
            <a:r>
              <a:rPr lang="en-US" sz="3200" b="1" dirty="0" err="1">
                <a:solidFill>
                  <a:srgbClr val="FF0000"/>
                </a:solidFill>
                <a:latin typeface="Timer New Roman"/>
              </a:rPr>
              <a:t>thân</a:t>
            </a:r>
            <a:endParaRPr lang="en-US" sz="3200" b="1" dirty="0">
              <a:solidFill>
                <a:srgbClr val="FF0000"/>
              </a:solidFill>
              <a:latin typeface="Timer New Roman"/>
            </a:endParaRPr>
          </a:p>
          <a:p>
            <a:pPr marL="342900" indent="-342900">
              <a:buFontTx/>
              <a:buChar char="-"/>
            </a:pPr>
            <a:r>
              <a:rPr lang="en-US" sz="3200" b="1" dirty="0" err="1">
                <a:solidFill>
                  <a:srgbClr val="FF0000"/>
                </a:solidFill>
                <a:latin typeface="Timer New Roman"/>
              </a:rPr>
              <a:t>Phải</a:t>
            </a:r>
            <a:r>
              <a:rPr lang="en-US" sz="3200" b="1" dirty="0">
                <a:solidFill>
                  <a:srgbClr val="FF0000"/>
                </a:solidFill>
                <a:latin typeface="Timer New Roman"/>
              </a:rPr>
              <a:t> </a:t>
            </a:r>
            <a:r>
              <a:rPr lang="en-US" sz="3200" b="1" dirty="0" err="1">
                <a:solidFill>
                  <a:srgbClr val="FF0000"/>
                </a:solidFill>
                <a:latin typeface="Timer New Roman"/>
              </a:rPr>
              <a:t>tôn</a:t>
            </a:r>
            <a:r>
              <a:rPr lang="en-US" sz="3200" b="1" dirty="0">
                <a:solidFill>
                  <a:srgbClr val="FF0000"/>
                </a:solidFill>
                <a:latin typeface="Timer New Roman"/>
              </a:rPr>
              <a:t> </a:t>
            </a:r>
            <a:r>
              <a:rPr lang="en-US" sz="3200" b="1" dirty="0" err="1">
                <a:solidFill>
                  <a:srgbClr val="FF0000"/>
                </a:solidFill>
                <a:latin typeface="Timer New Roman"/>
              </a:rPr>
              <a:t>trọng</a:t>
            </a:r>
            <a:r>
              <a:rPr lang="en-US" sz="3200" b="1" dirty="0">
                <a:solidFill>
                  <a:srgbClr val="FF0000"/>
                </a:solidFill>
                <a:latin typeface="Timer New Roman"/>
              </a:rPr>
              <a:t> </a:t>
            </a:r>
            <a:r>
              <a:rPr lang="en-US" sz="3200" b="1" dirty="0" err="1">
                <a:solidFill>
                  <a:srgbClr val="FF0000"/>
                </a:solidFill>
                <a:latin typeface="Timer New Roman"/>
              </a:rPr>
              <a:t>lẽ</a:t>
            </a:r>
            <a:r>
              <a:rPr lang="en-US" sz="3200" b="1" dirty="0">
                <a:solidFill>
                  <a:srgbClr val="FF0000"/>
                </a:solidFill>
                <a:latin typeface="Timer New Roman"/>
              </a:rPr>
              <a:t> </a:t>
            </a:r>
            <a:r>
              <a:rPr lang="en-US" sz="3200" b="1" dirty="0" err="1">
                <a:solidFill>
                  <a:srgbClr val="FF0000"/>
                </a:solidFill>
                <a:latin typeface="Timer New Roman"/>
              </a:rPr>
              <a:t>phải</a:t>
            </a:r>
            <a:r>
              <a:rPr lang="en-US" sz="3200" b="1" dirty="0">
                <a:solidFill>
                  <a:srgbClr val="FF0000"/>
                </a:solidFill>
                <a:latin typeface="Timer New Roman"/>
              </a:rPr>
              <a:t>.</a:t>
            </a:r>
          </a:p>
          <a:p>
            <a:pPr marL="342900" indent="-342900">
              <a:buFontTx/>
              <a:buChar char="-"/>
            </a:pPr>
            <a:r>
              <a:rPr lang="en-US" sz="3200" b="1" dirty="0" err="1">
                <a:solidFill>
                  <a:srgbClr val="FF0000"/>
                </a:solidFill>
                <a:latin typeface="Timer New Roman"/>
              </a:rPr>
              <a:t>Phải</a:t>
            </a:r>
            <a:r>
              <a:rPr lang="en-US" sz="3200" b="1" dirty="0">
                <a:solidFill>
                  <a:srgbClr val="FF0000"/>
                </a:solidFill>
                <a:latin typeface="Timer New Roman"/>
              </a:rPr>
              <a:t> </a:t>
            </a:r>
            <a:r>
              <a:rPr lang="en-US" sz="3200" b="1" dirty="0" err="1">
                <a:solidFill>
                  <a:srgbClr val="FF0000"/>
                </a:solidFill>
                <a:latin typeface="Timer New Roman"/>
              </a:rPr>
              <a:t>tôn</a:t>
            </a:r>
            <a:r>
              <a:rPr lang="en-US" sz="3200" b="1" dirty="0">
                <a:solidFill>
                  <a:srgbClr val="FF0000"/>
                </a:solidFill>
                <a:latin typeface="Timer New Roman"/>
              </a:rPr>
              <a:t> </a:t>
            </a:r>
            <a:r>
              <a:rPr lang="en-US" sz="3200" b="1" dirty="0" err="1">
                <a:solidFill>
                  <a:srgbClr val="FF0000"/>
                </a:solidFill>
                <a:latin typeface="Timer New Roman"/>
              </a:rPr>
              <a:t>trọng</a:t>
            </a:r>
            <a:r>
              <a:rPr lang="en-US" sz="3200" b="1" dirty="0">
                <a:solidFill>
                  <a:srgbClr val="FF0000"/>
                </a:solidFill>
                <a:latin typeface="Timer New Roman"/>
              </a:rPr>
              <a:t> </a:t>
            </a:r>
            <a:r>
              <a:rPr lang="en-US" sz="3200" b="1" dirty="0" err="1">
                <a:solidFill>
                  <a:srgbClr val="FF0000"/>
                </a:solidFill>
                <a:latin typeface="Timer New Roman"/>
              </a:rPr>
              <a:t>người</a:t>
            </a:r>
            <a:r>
              <a:rPr lang="en-US" sz="3200" b="1" dirty="0">
                <a:solidFill>
                  <a:srgbClr val="FF0000"/>
                </a:solidFill>
                <a:latin typeface="Timer New Roman"/>
              </a:rPr>
              <a:t> </a:t>
            </a:r>
            <a:r>
              <a:rPr lang="en-US" sz="3200" b="1" dirty="0" err="1">
                <a:solidFill>
                  <a:srgbClr val="FF0000"/>
                </a:solidFill>
                <a:latin typeface="Timer New Roman"/>
              </a:rPr>
              <a:t>khác</a:t>
            </a:r>
            <a:r>
              <a:rPr lang="en-US" sz="3200" b="1" dirty="0">
                <a:solidFill>
                  <a:srgbClr val="FF0000"/>
                </a:solidFill>
                <a:latin typeface="Timer New Roman"/>
              </a:rPr>
              <a:t> </a:t>
            </a:r>
            <a:r>
              <a:rPr lang="en-US" sz="3200" b="1" dirty="0" err="1">
                <a:solidFill>
                  <a:srgbClr val="FF0000"/>
                </a:solidFill>
                <a:latin typeface="Timer New Roman"/>
              </a:rPr>
              <a:t>và</a:t>
            </a:r>
            <a:r>
              <a:rPr lang="en-US" sz="3200" b="1" dirty="0">
                <a:solidFill>
                  <a:srgbClr val="FF0000"/>
                </a:solidFill>
                <a:latin typeface="Timer New Roman"/>
              </a:rPr>
              <a:t> </a:t>
            </a:r>
            <a:r>
              <a:rPr lang="en-US" sz="3200" b="1" dirty="0" err="1">
                <a:solidFill>
                  <a:srgbClr val="FF0000"/>
                </a:solidFill>
                <a:latin typeface="Timer New Roman"/>
              </a:rPr>
              <a:t>tôn</a:t>
            </a:r>
            <a:r>
              <a:rPr lang="en-US" sz="3200" b="1" dirty="0">
                <a:solidFill>
                  <a:srgbClr val="FF0000"/>
                </a:solidFill>
                <a:latin typeface="Timer New Roman"/>
              </a:rPr>
              <a:t> </a:t>
            </a:r>
            <a:r>
              <a:rPr lang="en-US" sz="3200" b="1" dirty="0" err="1">
                <a:solidFill>
                  <a:srgbClr val="FF0000"/>
                </a:solidFill>
                <a:latin typeface="Timer New Roman"/>
              </a:rPr>
              <a:t>trọng</a:t>
            </a:r>
            <a:r>
              <a:rPr lang="en-US" sz="3200" b="1" dirty="0">
                <a:solidFill>
                  <a:srgbClr val="FF0000"/>
                </a:solidFill>
                <a:latin typeface="Timer New Roman"/>
              </a:rPr>
              <a:t> </a:t>
            </a:r>
            <a:r>
              <a:rPr lang="en-US" sz="3200" b="1" dirty="0" err="1">
                <a:solidFill>
                  <a:srgbClr val="FF0000"/>
                </a:solidFill>
                <a:latin typeface="Timer New Roman"/>
              </a:rPr>
              <a:t>bản</a:t>
            </a:r>
            <a:r>
              <a:rPr lang="en-US" sz="3200" b="1" dirty="0">
                <a:solidFill>
                  <a:srgbClr val="FF0000"/>
                </a:solidFill>
                <a:latin typeface="Timer New Roman"/>
              </a:rPr>
              <a:t> </a:t>
            </a:r>
            <a:r>
              <a:rPr lang="en-US" sz="3200" b="1" dirty="0" err="1">
                <a:solidFill>
                  <a:srgbClr val="FF0000"/>
                </a:solidFill>
                <a:latin typeface="Timer New Roman"/>
              </a:rPr>
              <a:t>thân</a:t>
            </a:r>
            <a:endParaRPr lang="en-US" sz="3200" b="1" dirty="0">
              <a:solidFill>
                <a:srgbClr val="FF0000"/>
              </a:solidFill>
              <a:latin typeface="Timer New Roman"/>
            </a:endParaRPr>
          </a:p>
          <a:p>
            <a:pPr marL="342900" indent="-342900">
              <a:buFontTx/>
              <a:buChar char="-"/>
            </a:pPr>
            <a:r>
              <a:rPr lang="en-US" sz="3200" b="1" dirty="0" err="1">
                <a:solidFill>
                  <a:srgbClr val="FF0000"/>
                </a:solidFill>
                <a:latin typeface="Timer New Roman"/>
              </a:rPr>
              <a:t>Suy</a:t>
            </a:r>
            <a:r>
              <a:rPr lang="en-US" sz="3200" b="1" dirty="0">
                <a:solidFill>
                  <a:srgbClr val="FF0000"/>
                </a:solidFill>
                <a:latin typeface="Timer New Roman"/>
              </a:rPr>
              <a:t> </a:t>
            </a:r>
            <a:r>
              <a:rPr lang="en-US" sz="3200" b="1" dirty="0" err="1">
                <a:solidFill>
                  <a:srgbClr val="FF0000"/>
                </a:solidFill>
                <a:latin typeface="Timer New Roman"/>
              </a:rPr>
              <a:t>nghĩ</a:t>
            </a:r>
            <a:r>
              <a:rPr lang="en-US" sz="3200" b="1" dirty="0">
                <a:solidFill>
                  <a:srgbClr val="FF0000"/>
                </a:solidFill>
                <a:latin typeface="Timer New Roman"/>
              </a:rPr>
              <a:t> </a:t>
            </a:r>
            <a:r>
              <a:rPr lang="en-US" sz="3200" b="1" dirty="0" err="1">
                <a:solidFill>
                  <a:srgbClr val="FF0000"/>
                </a:solidFill>
                <a:latin typeface="Timer New Roman"/>
              </a:rPr>
              <a:t>thận</a:t>
            </a:r>
            <a:r>
              <a:rPr lang="en-US" sz="3200" b="1" dirty="0">
                <a:solidFill>
                  <a:srgbClr val="FF0000"/>
                </a:solidFill>
                <a:latin typeface="Timer New Roman"/>
              </a:rPr>
              <a:t> </a:t>
            </a:r>
            <a:r>
              <a:rPr lang="en-US" sz="3200" b="1" dirty="0" err="1">
                <a:solidFill>
                  <a:srgbClr val="FF0000"/>
                </a:solidFill>
                <a:latin typeface="Timer New Roman"/>
              </a:rPr>
              <a:t>trọng</a:t>
            </a:r>
            <a:r>
              <a:rPr lang="en-US" sz="3200" b="1" dirty="0">
                <a:solidFill>
                  <a:srgbClr val="FF0000"/>
                </a:solidFill>
                <a:latin typeface="Timer New Roman"/>
              </a:rPr>
              <a:t> </a:t>
            </a:r>
            <a:r>
              <a:rPr lang="en-US" sz="3200" b="1" dirty="0" err="1">
                <a:solidFill>
                  <a:srgbClr val="FF0000"/>
                </a:solidFill>
                <a:latin typeface="Timer New Roman"/>
              </a:rPr>
              <a:t>trước</a:t>
            </a:r>
            <a:r>
              <a:rPr lang="en-US" sz="3200" b="1" dirty="0">
                <a:solidFill>
                  <a:srgbClr val="FF0000"/>
                </a:solidFill>
                <a:latin typeface="Timer New Roman"/>
              </a:rPr>
              <a:t> </a:t>
            </a:r>
            <a:r>
              <a:rPr lang="en-US" sz="3200" b="1" dirty="0" err="1">
                <a:solidFill>
                  <a:srgbClr val="FF0000"/>
                </a:solidFill>
                <a:latin typeface="Timer New Roman"/>
              </a:rPr>
              <a:t>khi</a:t>
            </a:r>
            <a:r>
              <a:rPr lang="en-US" sz="3200" b="1" dirty="0">
                <a:solidFill>
                  <a:srgbClr val="FF0000"/>
                </a:solidFill>
                <a:latin typeface="Timer New Roman"/>
              </a:rPr>
              <a:t> </a:t>
            </a:r>
            <a:r>
              <a:rPr lang="en-US" sz="3200" b="1" dirty="0" err="1">
                <a:solidFill>
                  <a:srgbClr val="FF0000"/>
                </a:solidFill>
                <a:latin typeface="Timer New Roman"/>
              </a:rPr>
              <a:t>hành</a:t>
            </a:r>
            <a:r>
              <a:rPr lang="en-US" sz="3200" b="1" dirty="0">
                <a:solidFill>
                  <a:srgbClr val="FF0000"/>
                </a:solidFill>
                <a:latin typeface="Timer New Roman"/>
              </a:rPr>
              <a:t> </a:t>
            </a:r>
            <a:r>
              <a:rPr lang="en-US" sz="3200" b="1" dirty="0" err="1">
                <a:solidFill>
                  <a:srgbClr val="FF0000"/>
                </a:solidFill>
                <a:latin typeface="Timer New Roman"/>
              </a:rPr>
              <a:t>động</a:t>
            </a:r>
            <a:r>
              <a:rPr lang="en-US" sz="3200" b="1" dirty="0">
                <a:solidFill>
                  <a:srgbClr val="FF0000"/>
                </a:solidFill>
                <a:latin typeface="Timer New Roman"/>
              </a:rPr>
              <a:t>.</a:t>
            </a:r>
          </a:p>
        </p:txBody>
      </p:sp>
    </p:spTree>
    <p:extLst>
      <p:ext uri="{BB962C8B-B14F-4D97-AF65-F5344CB8AC3E}">
        <p14:creationId xmlns:p14="http://schemas.microsoft.com/office/powerpoint/2010/main" val="2218303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1" nodeType="clickEffect">
                                  <p:stCondLst>
                                    <p:cond delay="0"/>
                                  </p:stCondLst>
                                  <p:childTnLst>
                                    <p:animEffect transition="out" filter="fade">
                                      <p:cBhvr>
                                        <p:cTn id="10" dur="500"/>
                                        <p:tgtEl>
                                          <p:spTgt spid="6"/>
                                        </p:tgtEl>
                                      </p:cBhvr>
                                    </p:animEffect>
                                    <p:set>
                                      <p:cBhvr>
                                        <p:cTn id="11"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6" name="Picture 6" descr="Nền màu vàng cam mờ. Màu sắc mờ nhạt màu vàng cam của nền trời sáng với  hiệu ứng ánh sáng mặt trời màu trắng cho thiết kế như biểu ngữ, trình">
            <a:extLst>
              <a:ext uri="{FF2B5EF4-FFF2-40B4-BE49-F238E27FC236}">
                <a16:creationId xmlns:a16="http://schemas.microsoft.com/office/drawing/2014/main" id="{0419C23F-B4E6-486A-AE12-3F8C9B9643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131"/>
            <a:ext cx="12192000" cy="6891131"/>
          </a:xfrm>
          <a:prstGeom prst="rect">
            <a:avLst/>
          </a:prstGeom>
          <a:noFill/>
          <a:extLst>
            <a:ext uri="{909E8E84-426E-40DD-AFC4-6F175D3DCCD1}">
              <a14:hiddenFill xmlns:a14="http://schemas.microsoft.com/office/drawing/2010/main">
                <a:solidFill>
                  <a:srgbClr val="FFFFFF"/>
                </a:solidFill>
              </a14:hiddenFill>
            </a:ext>
          </a:extLst>
        </p:spPr>
      </p:pic>
      <p:sp>
        <p:nvSpPr>
          <p:cNvPr id="7" name="Arrow: Down 6">
            <a:extLst>
              <a:ext uri="{FF2B5EF4-FFF2-40B4-BE49-F238E27FC236}">
                <a16:creationId xmlns:a16="http://schemas.microsoft.com/office/drawing/2014/main" id="{AFDF4E31-5EE0-4437-A40C-2FBB2BCD9B79}"/>
              </a:ext>
            </a:extLst>
          </p:cNvPr>
          <p:cNvSpPr/>
          <p:nvPr/>
        </p:nvSpPr>
        <p:spPr>
          <a:xfrm>
            <a:off x="94175" y="-35228"/>
            <a:ext cx="2329429" cy="505140"/>
          </a:xfrm>
          <a:prstGeom prst="downArrow">
            <a:avLst/>
          </a:prstGeom>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a:solidFill>
                  <a:schemeClr val="bg1"/>
                </a:solidFill>
                <a:latin typeface="Times New Roman" panose="02020603050405020304" pitchFamily="18" charset="0"/>
                <a:cs typeface="Times New Roman" panose="02020603050405020304" pitchFamily="18" charset="0"/>
              </a:rPr>
              <a:t>GHI BÀI</a:t>
            </a:r>
          </a:p>
        </p:txBody>
      </p:sp>
      <p:sp>
        <p:nvSpPr>
          <p:cNvPr id="10" name="TextBox 9">
            <a:extLst>
              <a:ext uri="{FF2B5EF4-FFF2-40B4-BE49-F238E27FC236}">
                <a16:creationId xmlns:a16="http://schemas.microsoft.com/office/drawing/2014/main" id="{9274BD26-D5D6-4CC1-B3BC-75244BF14E5A}"/>
              </a:ext>
            </a:extLst>
          </p:cNvPr>
          <p:cNvSpPr txBox="1"/>
          <p:nvPr/>
        </p:nvSpPr>
        <p:spPr>
          <a:xfrm>
            <a:off x="251790" y="501076"/>
            <a:ext cx="2342244" cy="523220"/>
          </a:xfrm>
          <a:prstGeom prst="rect">
            <a:avLst/>
          </a:prstGeom>
          <a:noFill/>
        </p:spPr>
        <p:txBody>
          <a:bodyPr wrap="none" rtlCol="0">
            <a:spAutoFit/>
          </a:bodyPr>
          <a:lstStyle/>
          <a:p>
            <a:r>
              <a:rPr lang="en-US" sz="2800" b="1" dirty="0">
                <a:latin typeface="Times New Roman" panose="02020603050405020304" pitchFamily="18" charset="0"/>
                <a:cs typeface="Times New Roman" panose="02020603050405020304" pitchFamily="18" charset="0"/>
              </a:rPr>
              <a:t>III. BÀI TẬP:</a:t>
            </a:r>
          </a:p>
        </p:txBody>
      </p:sp>
      <p:sp>
        <p:nvSpPr>
          <p:cNvPr id="2" name="TextBox 1">
            <a:extLst>
              <a:ext uri="{FF2B5EF4-FFF2-40B4-BE49-F238E27FC236}">
                <a16:creationId xmlns:a16="http://schemas.microsoft.com/office/drawing/2014/main" id="{39B61328-EA55-40B1-AED2-E08E259A7B41}"/>
              </a:ext>
            </a:extLst>
          </p:cNvPr>
          <p:cNvSpPr txBox="1"/>
          <p:nvPr/>
        </p:nvSpPr>
        <p:spPr>
          <a:xfrm>
            <a:off x="2734057" y="3616979"/>
            <a:ext cx="4288226" cy="542523"/>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HƯỚNG DẪN HỌC BÀI:</a:t>
            </a:r>
          </a:p>
        </p:txBody>
      </p:sp>
      <p:sp>
        <p:nvSpPr>
          <p:cNvPr id="4" name="TextBox 3">
            <a:extLst>
              <a:ext uri="{FF2B5EF4-FFF2-40B4-BE49-F238E27FC236}">
                <a16:creationId xmlns:a16="http://schemas.microsoft.com/office/drawing/2014/main" id="{5B2D5958-5134-4952-8926-B6DCB553B005}"/>
              </a:ext>
            </a:extLst>
          </p:cNvPr>
          <p:cNvSpPr txBox="1"/>
          <p:nvPr/>
        </p:nvSpPr>
        <p:spPr>
          <a:xfrm>
            <a:off x="1422912" y="4501836"/>
            <a:ext cx="7534435" cy="830997"/>
          </a:xfrm>
          <a:prstGeom prst="rect">
            <a:avLst/>
          </a:prstGeom>
          <a:noFill/>
        </p:spPr>
        <p:txBody>
          <a:bodyPr wrap="none" rtlCol="0">
            <a:spAutoFit/>
          </a:bodyPr>
          <a:lstStyle/>
          <a:p>
            <a:pPr marL="285750" indent="-285750">
              <a:buFontTx/>
              <a:buChar char="-"/>
            </a:pP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niệm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nghĩa</a:t>
            </a:r>
            <a:endParaRPr lang="en-US" sz="2400" dirty="0">
              <a:latin typeface="Times New Roman" panose="02020603050405020304" pitchFamily="18" charset="0"/>
              <a:cs typeface="Times New Roman" panose="02020603050405020304" pitchFamily="18" charset="0"/>
            </a:endParaRPr>
          </a:p>
          <a:p>
            <a:pPr marL="285750" indent="-285750">
              <a:buFontTx/>
              <a:buChar char="-"/>
            </a:pPr>
            <a:r>
              <a:rPr lang="en-US" sz="2400" dirty="0" err="1">
                <a:latin typeface="Times New Roman" panose="02020603050405020304" pitchFamily="18" charset="0"/>
                <a:cs typeface="Times New Roman" panose="02020603050405020304" pitchFamily="18" charset="0"/>
              </a:rPr>
              <a:t>Đọc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khảo</a:t>
            </a:r>
            <a:r>
              <a:rPr lang="en-US" sz="2400" dirty="0">
                <a:latin typeface="Times New Roman" panose="02020603050405020304" pitchFamily="18" charset="0"/>
                <a:cs typeface="Times New Roman" panose="02020603050405020304" pitchFamily="18" charset="0"/>
              </a:rPr>
              <a:t> SGK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4: </a:t>
            </a:r>
            <a:r>
              <a:rPr lang="en-US" sz="2400" dirty="0" err="1">
                <a:latin typeface="Times New Roman" panose="02020603050405020304" pitchFamily="18" charset="0"/>
                <a:cs typeface="Times New Roman" panose="02020603050405020304" pitchFamily="18" charset="0"/>
              </a:rPr>
              <a:t>Đạo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luật</a:t>
            </a:r>
            <a:r>
              <a:rPr lang="en-US" sz="2400" dirty="0">
                <a:latin typeface="Times New Roman" panose="02020603050405020304" pitchFamily="18" charset="0"/>
                <a:cs typeface="Times New Roman" panose="02020603050405020304" pitchFamily="18" charset="0"/>
              </a:rPr>
              <a:t>.</a:t>
            </a:r>
            <a:endParaRPr lang="en-US" sz="2400" dirty="0"/>
          </a:p>
        </p:txBody>
      </p:sp>
      <p:sp>
        <p:nvSpPr>
          <p:cNvPr id="6" name="TextBox 5">
            <a:extLst>
              <a:ext uri="{FF2B5EF4-FFF2-40B4-BE49-F238E27FC236}">
                <a16:creationId xmlns:a16="http://schemas.microsoft.com/office/drawing/2014/main" id="{8A330CD4-12A7-4932-9293-0ECA75C13479}"/>
              </a:ext>
            </a:extLst>
          </p:cNvPr>
          <p:cNvSpPr txBox="1"/>
          <p:nvPr/>
        </p:nvSpPr>
        <p:spPr>
          <a:xfrm>
            <a:off x="731359" y="2186434"/>
            <a:ext cx="9850966" cy="1200329"/>
          </a:xfrm>
          <a:prstGeom prst="rect">
            <a:avLst/>
          </a:prstGeom>
          <a:noFill/>
        </p:spPr>
        <p:txBody>
          <a:bodyPr wrap="none" rtlCol="0">
            <a:spAutoFit/>
          </a:bodyPr>
          <a:lstStyle/>
          <a:p>
            <a:r>
              <a:rPr lang="en-US" sz="2400" b="1" dirty="0" err="1">
                <a:latin typeface="Timer New Roman"/>
              </a:rPr>
              <a:t>Danh</a:t>
            </a:r>
            <a:r>
              <a:rPr lang="en-US" sz="2400" b="1" dirty="0">
                <a:latin typeface="Timer New Roman"/>
              </a:rPr>
              <a:t> </a:t>
            </a:r>
            <a:r>
              <a:rPr lang="en-US" sz="2400" b="1" dirty="0" err="1">
                <a:latin typeface="Timer New Roman"/>
              </a:rPr>
              <a:t>ngôn</a:t>
            </a:r>
            <a:r>
              <a:rPr lang="en-US" sz="2400" b="1" dirty="0">
                <a:latin typeface="Timer New Roman"/>
              </a:rPr>
              <a:t>:</a:t>
            </a:r>
            <a:r>
              <a:rPr lang="en-US" sz="2400" dirty="0">
                <a:latin typeface="Timer New Roman"/>
              </a:rPr>
              <a:t> “</a:t>
            </a:r>
            <a:r>
              <a:rPr lang="en-US" sz="2400" i="1" dirty="0" err="1">
                <a:latin typeface="Timer New Roman"/>
              </a:rPr>
              <a:t>Chỉ</a:t>
            </a:r>
            <a:r>
              <a:rPr lang="en-US" sz="2400" i="1" dirty="0">
                <a:latin typeface="Timer New Roman"/>
              </a:rPr>
              <a:t> </a:t>
            </a:r>
            <a:r>
              <a:rPr lang="en-US" sz="2400" i="1" dirty="0" err="1">
                <a:latin typeface="Timer New Roman"/>
              </a:rPr>
              <a:t>có</a:t>
            </a:r>
            <a:r>
              <a:rPr lang="en-US" sz="2400" i="1" dirty="0">
                <a:latin typeface="Timer New Roman"/>
              </a:rPr>
              <a:t> </a:t>
            </a:r>
            <a:r>
              <a:rPr lang="en-US" sz="2400" i="1" dirty="0" err="1">
                <a:latin typeface="Timer New Roman"/>
              </a:rPr>
              <a:t>tính</a:t>
            </a:r>
            <a:r>
              <a:rPr lang="en-US" sz="2400" i="1" dirty="0">
                <a:latin typeface="Timer New Roman"/>
              </a:rPr>
              <a:t> </a:t>
            </a:r>
            <a:r>
              <a:rPr lang="en-US" sz="2400" i="1" dirty="0" err="1">
                <a:latin typeface="Timer New Roman"/>
              </a:rPr>
              <a:t>tự</a:t>
            </a:r>
            <a:r>
              <a:rPr lang="en-US" sz="2400" i="1" dirty="0">
                <a:latin typeface="Timer New Roman"/>
              </a:rPr>
              <a:t> </a:t>
            </a:r>
            <a:r>
              <a:rPr lang="en-US" sz="2400" i="1" dirty="0" err="1">
                <a:latin typeface="Timer New Roman"/>
              </a:rPr>
              <a:t>lập</a:t>
            </a:r>
            <a:r>
              <a:rPr lang="en-US" sz="2400" i="1" dirty="0">
                <a:latin typeface="Timer New Roman"/>
              </a:rPr>
              <a:t> </a:t>
            </a:r>
            <a:r>
              <a:rPr lang="en-US" sz="2400" i="1" dirty="0" err="1">
                <a:latin typeface="Timer New Roman"/>
              </a:rPr>
              <a:t>và</a:t>
            </a:r>
            <a:r>
              <a:rPr lang="en-US" sz="2400" i="1" dirty="0">
                <a:latin typeface="Timer New Roman"/>
              </a:rPr>
              <a:t> </a:t>
            </a:r>
            <a:r>
              <a:rPr lang="en-US" sz="2400" i="1" dirty="0" err="1">
                <a:latin typeface="Timer New Roman"/>
              </a:rPr>
              <a:t>tự</a:t>
            </a:r>
            <a:r>
              <a:rPr lang="en-US" sz="2400" i="1" dirty="0">
                <a:latin typeface="Timer New Roman"/>
              </a:rPr>
              <a:t> </a:t>
            </a:r>
            <a:r>
              <a:rPr lang="en-US" sz="2400" i="1" dirty="0" err="1">
                <a:latin typeface="Timer New Roman"/>
              </a:rPr>
              <a:t>trọng</a:t>
            </a:r>
            <a:r>
              <a:rPr lang="en-US" sz="2400" i="1" dirty="0">
                <a:latin typeface="Timer New Roman"/>
              </a:rPr>
              <a:t> </a:t>
            </a:r>
            <a:r>
              <a:rPr lang="en-US" sz="2400" i="1" dirty="0" err="1">
                <a:latin typeface="Timer New Roman"/>
              </a:rPr>
              <a:t>mới</a:t>
            </a:r>
            <a:r>
              <a:rPr lang="en-US" sz="2400" i="1" dirty="0">
                <a:latin typeface="Timer New Roman"/>
              </a:rPr>
              <a:t> </a:t>
            </a:r>
            <a:r>
              <a:rPr lang="en-US" sz="2400" i="1" dirty="0" err="1">
                <a:latin typeface="Timer New Roman"/>
              </a:rPr>
              <a:t>có</a:t>
            </a:r>
            <a:r>
              <a:rPr lang="en-US" sz="2400" i="1" dirty="0">
                <a:latin typeface="Timer New Roman"/>
              </a:rPr>
              <a:t> </a:t>
            </a:r>
            <a:r>
              <a:rPr lang="en-US" sz="2400" i="1" dirty="0" err="1">
                <a:latin typeface="Timer New Roman"/>
              </a:rPr>
              <a:t>thể</a:t>
            </a:r>
            <a:r>
              <a:rPr lang="en-US" sz="2400" i="1" dirty="0">
                <a:latin typeface="Timer New Roman"/>
              </a:rPr>
              <a:t> </a:t>
            </a:r>
            <a:r>
              <a:rPr lang="en-US" sz="2400" i="1" dirty="0" err="1">
                <a:latin typeface="Timer New Roman"/>
              </a:rPr>
              <a:t>nâng</a:t>
            </a:r>
            <a:r>
              <a:rPr lang="en-US" sz="2400" i="1" dirty="0">
                <a:latin typeface="Timer New Roman"/>
              </a:rPr>
              <a:t> </a:t>
            </a:r>
            <a:r>
              <a:rPr lang="en-US" sz="2400" i="1" dirty="0" err="1">
                <a:latin typeface="Timer New Roman"/>
              </a:rPr>
              <a:t>chúng</a:t>
            </a:r>
            <a:r>
              <a:rPr lang="en-US" sz="2400" i="1" dirty="0">
                <a:latin typeface="Timer New Roman"/>
              </a:rPr>
              <a:t> ta </a:t>
            </a:r>
            <a:r>
              <a:rPr lang="en-US" sz="2400" i="1" dirty="0" err="1">
                <a:latin typeface="Timer New Roman"/>
              </a:rPr>
              <a:t>lên</a:t>
            </a:r>
            <a:r>
              <a:rPr lang="en-US" sz="2400" i="1" dirty="0">
                <a:latin typeface="Timer New Roman"/>
              </a:rPr>
              <a:t> </a:t>
            </a:r>
            <a:r>
              <a:rPr lang="en-US" sz="2400" i="1" dirty="0" err="1">
                <a:latin typeface="Timer New Roman"/>
              </a:rPr>
              <a:t>trên</a:t>
            </a:r>
            <a:endParaRPr lang="en-US" sz="2400" i="1" dirty="0">
              <a:latin typeface="Timer New Roman"/>
            </a:endParaRPr>
          </a:p>
          <a:p>
            <a:r>
              <a:rPr lang="en-US" sz="2400" i="1" dirty="0">
                <a:latin typeface="Timer New Roman"/>
              </a:rPr>
              <a:t> </a:t>
            </a:r>
            <a:r>
              <a:rPr lang="en-US" sz="2400" i="1" dirty="0" err="1">
                <a:latin typeface="Timer New Roman"/>
              </a:rPr>
              <a:t>những</a:t>
            </a:r>
            <a:r>
              <a:rPr lang="en-US" sz="2400" i="1" dirty="0">
                <a:latin typeface="Timer New Roman"/>
              </a:rPr>
              <a:t> </a:t>
            </a:r>
            <a:r>
              <a:rPr lang="en-US" sz="2400" i="1" dirty="0" err="1">
                <a:latin typeface="Timer New Roman"/>
              </a:rPr>
              <a:t>nhỏ</a:t>
            </a:r>
            <a:r>
              <a:rPr lang="en-US" sz="2400" i="1" dirty="0">
                <a:latin typeface="Timer New Roman"/>
              </a:rPr>
              <a:t> </a:t>
            </a:r>
            <a:r>
              <a:rPr lang="en-US" sz="2400" i="1" dirty="0" err="1">
                <a:latin typeface="Timer New Roman"/>
              </a:rPr>
              <a:t>nhen</a:t>
            </a:r>
            <a:r>
              <a:rPr lang="en-US" sz="2400" i="1" dirty="0">
                <a:latin typeface="Timer New Roman"/>
              </a:rPr>
              <a:t> </a:t>
            </a:r>
            <a:r>
              <a:rPr lang="en-US" sz="2400" i="1" dirty="0" err="1">
                <a:latin typeface="Timer New Roman"/>
              </a:rPr>
              <a:t>của</a:t>
            </a:r>
            <a:r>
              <a:rPr lang="en-US" sz="2400" i="1" dirty="0">
                <a:latin typeface="Timer New Roman"/>
              </a:rPr>
              <a:t> </a:t>
            </a:r>
            <a:r>
              <a:rPr lang="en-US" sz="2400" i="1" dirty="0" err="1">
                <a:latin typeface="Timer New Roman"/>
              </a:rPr>
              <a:t>cuộc</a:t>
            </a:r>
            <a:r>
              <a:rPr lang="en-US" sz="2400" i="1" dirty="0">
                <a:latin typeface="Timer New Roman"/>
              </a:rPr>
              <a:t> </a:t>
            </a:r>
            <a:r>
              <a:rPr lang="en-US" sz="2400" i="1" dirty="0" err="1">
                <a:latin typeface="Timer New Roman"/>
              </a:rPr>
              <a:t>sống</a:t>
            </a:r>
            <a:r>
              <a:rPr lang="en-US" sz="2400" i="1" dirty="0">
                <a:latin typeface="Timer New Roman"/>
              </a:rPr>
              <a:t> </a:t>
            </a:r>
            <a:r>
              <a:rPr lang="en-US" sz="2400" i="1" dirty="0" err="1">
                <a:latin typeface="Timer New Roman"/>
              </a:rPr>
              <a:t>và</a:t>
            </a:r>
            <a:r>
              <a:rPr lang="en-US" sz="2400" i="1" dirty="0">
                <a:latin typeface="Timer New Roman"/>
              </a:rPr>
              <a:t> </a:t>
            </a:r>
            <a:r>
              <a:rPr lang="en-US" sz="2400" i="1" dirty="0" err="1">
                <a:latin typeface="Timer New Roman"/>
              </a:rPr>
              <a:t>những</a:t>
            </a:r>
            <a:r>
              <a:rPr lang="en-US" sz="2400" i="1" dirty="0">
                <a:latin typeface="Timer New Roman"/>
              </a:rPr>
              <a:t> </a:t>
            </a:r>
            <a:r>
              <a:rPr lang="en-US" sz="2400" i="1" dirty="0" err="1">
                <a:latin typeface="Timer New Roman"/>
              </a:rPr>
              <a:t>bão</a:t>
            </a:r>
            <a:r>
              <a:rPr lang="en-US" sz="2400" i="1" dirty="0">
                <a:latin typeface="Timer New Roman"/>
              </a:rPr>
              <a:t> </a:t>
            </a:r>
            <a:r>
              <a:rPr lang="en-US" sz="2400" i="1" dirty="0" err="1">
                <a:latin typeface="Timer New Roman"/>
              </a:rPr>
              <a:t>táp</a:t>
            </a:r>
            <a:r>
              <a:rPr lang="en-US" sz="2400" i="1" dirty="0">
                <a:latin typeface="Timer New Roman"/>
              </a:rPr>
              <a:t> </a:t>
            </a:r>
            <a:r>
              <a:rPr lang="en-US" sz="2400" i="1" dirty="0" err="1">
                <a:latin typeface="Timer New Roman"/>
              </a:rPr>
              <a:t>của</a:t>
            </a:r>
            <a:r>
              <a:rPr lang="en-US" sz="2400" i="1" dirty="0">
                <a:latin typeface="Timer New Roman"/>
              </a:rPr>
              <a:t> </a:t>
            </a:r>
            <a:r>
              <a:rPr lang="en-US" sz="2400" i="1" dirty="0" err="1">
                <a:latin typeface="Timer New Roman"/>
              </a:rPr>
              <a:t>số</a:t>
            </a:r>
            <a:r>
              <a:rPr lang="en-US" sz="2400" i="1" dirty="0">
                <a:latin typeface="Timer New Roman"/>
              </a:rPr>
              <a:t> </a:t>
            </a:r>
            <a:r>
              <a:rPr lang="en-US" sz="2400" i="1" dirty="0" err="1">
                <a:latin typeface="Timer New Roman"/>
              </a:rPr>
              <a:t>phận</a:t>
            </a:r>
            <a:r>
              <a:rPr lang="en-US" sz="2400" i="1" dirty="0">
                <a:latin typeface="Timer New Roman"/>
              </a:rPr>
              <a:t>”</a:t>
            </a:r>
          </a:p>
          <a:p>
            <a:r>
              <a:rPr lang="en-US" sz="2400" i="1" dirty="0">
                <a:latin typeface="Timer New Roman"/>
              </a:rPr>
              <a:t>                                                                                                                       </a:t>
            </a:r>
            <a:r>
              <a:rPr lang="en-US" sz="2400" b="1" i="1" dirty="0">
                <a:latin typeface="Timer New Roman"/>
              </a:rPr>
              <a:t>A.X. Pu-skin</a:t>
            </a:r>
            <a:endParaRPr lang="en-US" sz="2400" b="1" dirty="0">
              <a:latin typeface="Timer New Roman"/>
            </a:endParaRPr>
          </a:p>
        </p:txBody>
      </p:sp>
      <p:sp>
        <p:nvSpPr>
          <p:cNvPr id="9" name="Content Placeholder 8">
            <a:extLst>
              <a:ext uri="{FF2B5EF4-FFF2-40B4-BE49-F238E27FC236}">
                <a16:creationId xmlns:a16="http://schemas.microsoft.com/office/drawing/2014/main" id="{2919D116-8D74-458C-A37A-DAA23F864DB1}"/>
              </a:ext>
            </a:extLst>
          </p:cNvPr>
          <p:cNvSpPr>
            <a:spLocks noGrp="1"/>
          </p:cNvSpPr>
          <p:nvPr>
            <p:ph idx="1"/>
          </p:nvPr>
        </p:nvSpPr>
        <p:spPr>
          <a:xfrm>
            <a:off x="838200" y="1269033"/>
            <a:ext cx="10515600" cy="4351338"/>
          </a:xfrm>
        </p:spPr>
        <p:txBody>
          <a:bodyPr/>
          <a:lstStyle/>
          <a:p>
            <a:pPr marL="0" indent="0">
              <a:buNone/>
            </a:pPr>
            <a:endParaRPr lang="en-US" dirty="0"/>
          </a:p>
        </p:txBody>
      </p:sp>
    </p:spTree>
    <p:extLst>
      <p:ext uri="{BB962C8B-B14F-4D97-AF65-F5344CB8AC3E}">
        <p14:creationId xmlns:p14="http://schemas.microsoft.com/office/powerpoint/2010/main" val="3652796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1" nodeType="clickEffect">
                                  <p:stCondLst>
                                    <p:cond delay="0"/>
                                  </p:stCondLst>
                                  <p:childTnLst>
                                    <p:animEffect transition="out" filter="fade">
                                      <p:cBhvr>
                                        <p:cTn id="10" dur="500"/>
                                        <p:tgtEl>
                                          <p:spTgt spid="6"/>
                                        </p:tgtEl>
                                      </p:cBhvr>
                                    </p:animEffect>
                                    <p:set>
                                      <p:cBhvr>
                                        <p:cTn id="11" dur="1" fill="hold">
                                          <p:stCondLst>
                                            <p:cond delay="499"/>
                                          </p:stCondLst>
                                        </p:cTn>
                                        <p:tgtEl>
                                          <p:spTgt spid="6"/>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6"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25 Nền trơn ý tưởng trong 2021 | nền, màu sắc, hình ảnh">
            <a:extLst>
              <a:ext uri="{FF2B5EF4-FFF2-40B4-BE49-F238E27FC236}">
                <a16:creationId xmlns:a16="http://schemas.microsoft.com/office/drawing/2014/main" id="{EAB10E24-AAB2-42D9-9A17-C1C9182687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645"/>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123C47A-232E-45A7-AB57-F356E668BF57}"/>
              </a:ext>
            </a:extLst>
          </p:cNvPr>
          <p:cNvSpPr txBox="1"/>
          <p:nvPr/>
        </p:nvSpPr>
        <p:spPr>
          <a:xfrm>
            <a:off x="861391" y="371061"/>
            <a:ext cx="10495722" cy="830997"/>
          </a:xfrm>
          <a:prstGeom prst="rect">
            <a:avLst/>
          </a:prstGeom>
          <a:noFill/>
        </p:spPr>
        <p:txBody>
          <a:bodyPr wrap="square" rtlCol="0">
            <a:spAutoFit/>
          </a:bodyPr>
          <a:lstStyle/>
          <a:p>
            <a:pPr algn="ctr"/>
            <a:r>
              <a:rPr lang="en-US" sz="4800" b="1" dirty="0">
                <a:solidFill>
                  <a:srgbClr val="FF0000"/>
                </a:solidFill>
                <a:latin typeface="Times New Roman" panose="02020603050405020304" pitchFamily="18" charset="0"/>
                <a:cs typeface="Times New Roman" panose="02020603050405020304" pitchFamily="18" charset="0"/>
              </a:rPr>
              <a:t>BÀI 3. TỰ TRỌNG</a:t>
            </a:r>
          </a:p>
        </p:txBody>
      </p:sp>
      <p:sp>
        <p:nvSpPr>
          <p:cNvPr id="5" name="TextBox 4">
            <a:extLst>
              <a:ext uri="{FF2B5EF4-FFF2-40B4-BE49-F238E27FC236}">
                <a16:creationId xmlns:a16="http://schemas.microsoft.com/office/drawing/2014/main" id="{1D6DBF06-ED71-4045-AA4E-BF107E4A4B07}"/>
              </a:ext>
            </a:extLst>
          </p:cNvPr>
          <p:cNvSpPr txBox="1"/>
          <p:nvPr/>
        </p:nvSpPr>
        <p:spPr>
          <a:xfrm>
            <a:off x="483709" y="1424610"/>
            <a:ext cx="10495722" cy="3785652"/>
          </a:xfrm>
          <a:prstGeom prst="rect">
            <a:avLst/>
          </a:prstGeom>
          <a:noFill/>
        </p:spPr>
        <p:txBody>
          <a:bodyPr wrap="square" rtlCol="0">
            <a:spAutoFit/>
          </a:bodyPr>
          <a:lstStyle/>
          <a:p>
            <a:pPr marL="1028700" indent="-1028700">
              <a:buAutoNum type="romanUcPeriod"/>
            </a:pPr>
            <a:r>
              <a:rPr lang="en-US" sz="4000" b="1" dirty="0">
                <a:solidFill>
                  <a:srgbClr val="0000FF"/>
                </a:solidFill>
                <a:latin typeface="Times New Roman" panose="02020603050405020304" pitchFamily="18" charset="0"/>
                <a:cs typeface="Times New Roman" panose="02020603050405020304" pitchFamily="18" charset="0"/>
              </a:rPr>
              <a:t>TRUYỆN ĐỌC</a:t>
            </a:r>
          </a:p>
          <a:p>
            <a:pPr marL="1028700" indent="-1028700">
              <a:buAutoNum type="romanUcPeriod"/>
            </a:pPr>
            <a:r>
              <a:rPr lang="en-US" sz="4000" b="1" dirty="0">
                <a:solidFill>
                  <a:srgbClr val="0000FF"/>
                </a:solidFill>
                <a:latin typeface="Times New Roman" panose="02020603050405020304" pitchFamily="18" charset="0"/>
                <a:cs typeface="Times New Roman" panose="02020603050405020304" pitchFamily="18" charset="0"/>
              </a:rPr>
              <a:t>NỘI DUNG BÀI HỌC</a:t>
            </a:r>
          </a:p>
          <a:p>
            <a:pPr marL="914400" indent="-914400">
              <a:buAutoNum type="arabicPeriod"/>
            </a:pPr>
            <a:r>
              <a:rPr lang="en-US" sz="4000" b="1" dirty="0" err="1">
                <a:latin typeface="Times New Roman" panose="02020603050405020304" pitchFamily="18" charset="0"/>
                <a:cs typeface="Times New Roman" panose="02020603050405020304" pitchFamily="18" charset="0"/>
              </a:rPr>
              <a:t>Khái</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niệm</a:t>
            </a:r>
            <a:endParaRPr lang="en-US" sz="4000" b="1" dirty="0">
              <a:latin typeface="Times New Roman" panose="02020603050405020304" pitchFamily="18" charset="0"/>
              <a:cs typeface="Times New Roman" panose="02020603050405020304" pitchFamily="18" charset="0"/>
            </a:endParaRPr>
          </a:p>
          <a:p>
            <a:pPr marL="914400" indent="-914400">
              <a:buAutoNum type="arabicPeriod"/>
            </a:pPr>
            <a:r>
              <a:rPr lang="en-US" sz="4000" b="1" dirty="0" err="1">
                <a:latin typeface="Times New Roman" panose="02020603050405020304" pitchFamily="18" charset="0"/>
                <a:cs typeface="Times New Roman" panose="02020603050405020304" pitchFamily="18" charset="0"/>
              </a:rPr>
              <a:t>Biểu</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hiện</a:t>
            </a:r>
            <a:endParaRPr lang="en-US" sz="4000" b="1" dirty="0">
              <a:latin typeface="Times New Roman" panose="02020603050405020304" pitchFamily="18" charset="0"/>
              <a:cs typeface="Times New Roman" panose="02020603050405020304" pitchFamily="18" charset="0"/>
            </a:endParaRPr>
          </a:p>
          <a:p>
            <a:pPr marL="914400" indent="-914400">
              <a:buAutoNum type="arabicPeriod"/>
            </a:pPr>
            <a:r>
              <a:rPr lang="en-US" sz="4000" b="1" dirty="0">
                <a:latin typeface="Times New Roman" panose="02020603050405020304" pitchFamily="18" charset="0"/>
                <a:cs typeface="Times New Roman" panose="02020603050405020304" pitchFamily="18" charset="0"/>
              </a:rPr>
              <a:t>Ý </a:t>
            </a:r>
            <a:r>
              <a:rPr lang="en-US" sz="4000" b="1" dirty="0" err="1">
                <a:latin typeface="Times New Roman" panose="02020603050405020304" pitchFamily="18" charset="0"/>
                <a:cs typeface="Times New Roman" panose="02020603050405020304" pitchFamily="18" charset="0"/>
              </a:rPr>
              <a:t>nghĩa</a:t>
            </a:r>
            <a:endParaRPr lang="en-US" sz="4000" b="1" dirty="0">
              <a:latin typeface="Times New Roman" panose="02020603050405020304" pitchFamily="18" charset="0"/>
              <a:cs typeface="Times New Roman" panose="02020603050405020304" pitchFamily="18" charset="0"/>
            </a:endParaRPr>
          </a:p>
          <a:p>
            <a:r>
              <a:rPr lang="en-US" sz="4000" b="1" dirty="0">
                <a:solidFill>
                  <a:srgbClr val="0000FF"/>
                </a:solidFill>
                <a:latin typeface="Times New Roman" panose="02020603050405020304" pitchFamily="18" charset="0"/>
                <a:cs typeface="Times New Roman" panose="02020603050405020304" pitchFamily="18" charset="0"/>
              </a:rPr>
              <a:t>III. BÀI TẬP</a:t>
            </a:r>
          </a:p>
        </p:txBody>
      </p:sp>
    </p:spTree>
    <p:extLst>
      <p:ext uri="{BB962C8B-B14F-4D97-AF65-F5344CB8AC3E}">
        <p14:creationId xmlns:p14="http://schemas.microsoft.com/office/powerpoint/2010/main" val="2583982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ad6a5 | Bạn Nhà Nông">
            <a:extLst>
              <a:ext uri="{FF2B5EF4-FFF2-40B4-BE49-F238E27FC236}">
                <a16:creationId xmlns:a16="http://schemas.microsoft.com/office/drawing/2014/main" id="{795410B8-32BB-4717-B305-C151E8F095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234E3387-9B34-48BF-AA43-C57B09DA63E0}"/>
              </a:ext>
            </a:extLst>
          </p:cNvPr>
          <p:cNvSpPr>
            <a:spLocks noGrp="1"/>
          </p:cNvSpPr>
          <p:nvPr>
            <p:ph type="title"/>
          </p:nvPr>
        </p:nvSpPr>
        <p:spPr>
          <a:xfrm>
            <a:off x="225288" y="130259"/>
            <a:ext cx="10515600" cy="643543"/>
          </a:xfrm>
        </p:spPr>
        <p:txBody>
          <a:bodyPr>
            <a:normAutofit/>
          </a:bodyPr>
          <a:lstStyle/>
          <a:p>
            <a:r>
              <a:rPr lang="en-GB" sz="3600" b="1" dirty="0">
                <a:solidFill>
                  <a:srgbClr val="FF0000"/>
                </a:solidFill>
                <a:latin typeface="Times New Roman" panose="02020603050405020304" pitchFamily="18" charset="0"/>
                <a:cs typeface="Times New Roman" panose="02020603050405020304" pitchFamily="18" charset="0"/>
              </a:rPr>
              <a:t>I. TRUYỆN ĐỌC: </a:t>
            </a:r>
            <a:r>
              <a:rPr lang="en-GB" sz="3600" b="1" dirty="0" err="1">
                <a:solidFill>
                  <a:srgbClr val="FF0000"/>
                </a:solidFill>
                <a:latin typeface="Times New Roman" panose="02020603050405020304" pitchFamily="18" charset="0"/>
                <a:cs typeface="Times New Roman" panose="02020603050405020304" pitchFamily="18" charset="0"/>
              </a:rPr>
              <a:t>Một</a:t>
            </a:r>
            <a:r>
              <a:rPr lang="en-GB" sz="3600" b="1" dirty="0">
                <a:solidFill>
                  <a:srgbClr val="FF0000"/>
                </a:solidFill>
                <a:latin typeface="Times New Roman" panose="02020603050405020304" pitchFamily="18" charset="0"/>
                <a:cs typeface="Times New Roman" panose="02020603050405020304" pitchFamily="18" charset="0"/>
              </a:rPr>
              <a:t> </a:t>
            </a:r>
            <a:r>
              <a:rPr lang="en-GB" sz="3600" b="1" dirty="0" err="1">
                <a:solidFill>
                  <a:srgbClr val="FF0000"/>
                </a:solidFill>
                <a:latin typeface="Times New Roman" panose="02020603050405020304" pitchFamily="18" charset="0"/>
                <a:cs typeface="Times New Roman" panose="02020603050405020304" pitchFamily="18" charset="0"/>
              </a:rPr>
              <a:t>tâm</a:t>
            </a:r>
            <a:r>
              <a:rPr lang="en-GB" sz="3600" b="1" dirty="0">
                <a:solidFill>
                  <a:srgbClr val="FF0000"/>
                </a:solidFill>
                <a:latin typeface="Times New Roman" panose="02020603050405020304" pitchFamily="18" charset="0"/>
                <a:cs typeface="Times New Roman" panose="02020603050405020304" pitchFamily="18" charset="0"/>
              </a:rPr>
              <a:t> </a:t>
            </a:r>
            <a:r>
              <a:rPr lang="en-GB" sz="3600" b="1" dirty="0" err="1">
                <a:solidFill>
                  <a:srgbClr val="FF0000"/>
                </a:solidFill>
                <a:latin typeface="Times New Roman" panose="02020603050405020304" pitchFamily="18" charset="0"/>
                <a:cs typeface="Times New Roman" panose="02020603050405020304" pitchFamily="18" charset="0"/>
              </a:rPr>
              <a:t>hồn</a:t>
            </a:r>
            <a:r>
              <a:rPr lang="en-GB" sz="3600" b="1" dirty="0">
                <a:solidFill>
                  <a:srgbClr val="FF0000"/>
                </a:solidFill>
                <a:latin typeface="Times New Roman" panose="02020603050405020304" pitchFamily="18" charset="0"/>
                <a:cs typeface="Times New Roman" panose="02020603050405020304" pitchFamily="18" charset="0"/>
              </a:rPr>
              <a:t> </a:t>
            </a:r>
            <a:r>
              <a:rPr lang="en-GB" sz="3600" b="1" dirty="0" err="1">
                <a:solidFill>
                  <a:srgbClr val="FF0000"/>
                </a:solidFill>
                <a:latin typeface="Times New Roman" panose="02020603050405020304" pitchFamily="18" charset="0"/>
                <a:cs typeface="Times New Roman" panose="02020603050405020304" pitchFamily="18" charset="0"/>
              </a:rPr>
              <a:t>cao</a:t>
            </a:r>
            <a:r>
              <a:rPr lang="en-GB" sz="3600" b="1" dirty="0">
                <a:solidFill>
                  <a:srgbClr val="FF0000"/>
                </a:solidFill>
                <a:latin typeface="Times New Roman" panose="02020603050405020304" pitchFamily="18" charset="0"/>
                <a:cs typeface="Times New Roman" panose="02020603050405020304" pitchFamily="18" charset="0"/>
              </a:rPr>
              <a:t> </a:t>
            </a:r>
            <a:r>
              <a:rPr lang="en-GB" sz="3600" b="1" dirty="0" err="1">
                <a:solidFill>
                  <a:srgbClr val="FF0000"/>
                </a:solidFill>
                <a:latin typeface="Times New Roman" panose="02020603050405020304" pitchFamily="18" charset="0"/>
                <a:cs typeface="Times New Roman" panose="02020603050405020304" pitchFamily="18" charset="0"/>
              </a:rPr>
              <a:t>thượng</a:t>
            </a:r>
            <a:endParaRPr lang="en-GB" sz="36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F0E9EF0-B262-424C-AEB5-DF265D0CF467}"/>
              </a:ext>
            </a:extLst>
          </p:cNvPr>
          <p:cNvSpPr>
            <a:spLocks noGrp="1"/>
          </p:cNvSpPr>
          <p:nvPr>
            <p:ph idx="1"/>
          </p:nvPr>
        </p:nvSpPr>
        <p:spPr>
          <a:xfrm>
            <a:off x="92764" y="787053"/>
            <a:ext cx="12032974" cy="6139469"/>
          </a:xfrm>
        </p:spPr>
        <p:txBody>
          <a:bodyPr>
            <a:noAutofit/>
          </a:bodyPr>
          <a:lstStyle/>
          <a:p>
            <a:pPr marL="0" indent="0" algn="just">
              <a:lnSpc>
                <a:spcPct val="100000"/>
              </a:lnSpc>
              <a:buNone/>
            </a:pPr>
            <a:r>
              <a:rPr lang="vi-VN" sz="2000" dirty="0">
                <a:effectLst/>
                <a:latin typeface="Times New Roman" panose="02020603050405020304" pitchFamily="18" charset="0"/>
              </a:rPr>
              <a:t>Đây là câu chuyện có thật do chính người trong cuộc thuật lại. Ông là một giáo viên người Anh. Mỗi khi kể, ông thường không cầm được nước mắt, xúc động nghẹn ngào.</a:t>
            </a:r>
          </a:p>
          <a:p>
            <a:pPr marL="0" indent="0" algn="just">
              <a:buNone/>
            </a:pPr>
            <a:r>
              <a:rPr lang="vi-VN" sz="2000" i="0" dirty="0">
                <a:effectLst/>
                <a:latin typeface="Times New Roman" panose="02020603050405020304" pitchFamily="18" charset="0"/>
              </a:rPr>
              <a:t>Ông nói:</a:t>
            </a:r>
            <a:endParaRPr lang="vi-VN" sz="2000" dirty="0">
              <a:effectLst/>
              <a:latin typeface="Times New Roman" panose="02020603050405020304" pitchFamily="18" charset="0"/>
            </a:endParaRPr>
          </a:p>
          <a:p>
            <a:pPr marL="0" indent="0" algn="just">
              <a:buNone/>
            </a:pPr>
            <a:r>
              <a:rPr lang="vi-VN" sz="2000" i="0" dirty="0">
                <a:effectLst/>
                <a:latin typeface="Times New Roman" panose="02020603050405020304" pitchFamily="18" charset="0"/>
              </a:rPr>
              <a:t>Nhà tôi ở một con phố giữa lòng thủ đô Luân Đôn. Một hôm, tôi vừa ra khỏi cửa thì gặp một cậu bé chừng mười hai, mười ba tuổi ăn mặc tồi tàn, rách rưới; mặt mũi gầy gò, xanh xao; chìa những bao diêm khẩn khoản mời tôi mua giúp một bao.</a:t>
            </a:r>
            <a:endParaRPr lang="vi-VN" sz="2000" dirty="0">
              <a:effectLst/>
              <a:latin typeface="Times New Roman" panose="02020603050405020304" pitchFamily="18" charset="0"/>
            </a:endParaRPr>
          </a:p>
          <a:p>
            <a:pPr marL="0" indent="0" algn="just">
              <a:buNone/>
            </a:pPr>
            <a:r>
              <a:rPr lang="vi-VN" sz="2000" dirty="0">
                <a:effectLst/>
                <a:latin typeface="Times New Roman" panose="02020603050405020304" pitchFamily="18" charset="0"/>
              </a:rPr>
              <a:t>Tôi mở ví tiền và chép miệng:</a:t>
            </a:r>
          </a:p>
          <a:p>
            <a:pPr marL="0" indent="0" algn="just">
              <a:buNone/>
            </a:pPr>
            <a:r>
              <a:rPr lang="vi-VN" sz="2000" i="1" dirty="0">
                <a:effectLst/>
                <a:latin typeface="Times New Roman" panose="02020603050405020304" pitchFamily="18" charset="0"/>
              </a:rPr>
              <a:t>– Rất tiếc là tôi không có xu lẻ.</a:t>
            </a:r>
            <a:endParaRPr lang="vi-VN" sz="2000" dirty="0">
              <a:effectLst/>
              <a:latin typeface="Times New Roman" panose="02020603050405020304" pitchFamily="18" charset="0"/>
            </a:endParaRPr>
          </a:p>
          <a:p>
            <a:pPr marL="0" indent="0" algn="just">
              <a:buNone/>
            </a:pPr>
            <a:r>
              <a:rPr lang="vi-VN" sz="2000" i="1" dirty="0">
                <a:effectLst/>
                <a:latin typeface="Times New Roman" panose="02020603050405020304" pitchFamily="18" charset="0"/>
              </a:rPr>
              <a:t>– Thưa ông, không sao ạ. Ông cứ đưa cho cháu một đồng tiền vàng. Cháu chỉ chạy loáng một lát đến hiệu buôn để đổi, rồi hoàn lại cho ông tiền lẻ còn thừa.</a:t>
            </a:r>
            <a:endParaRPr lang="vi-VN" sz="2000" dirty="0">
              <a:effectLst/>
              <a:latin typeface="Times New Roman" panose="02020603050405020304" pitchFamily="18" charset="0"/>
            </a:endParaRPr>
          </a:p>
          <a:p>
            <a:pPr marL="0" indent="0" algn="just">
              <a:buNone/>
            </a:pPr>
            <a:r>
              <a:rPr lang="vi-VN" sz="2000" dirty="0">
                <a:effectLst/>
                <a:latin typeface="Times New Roman" panose="02020603050405020304" pitchFamily="18" charset="0"/>
              </a:rPr>
              <a:t>Tôi chăm chú nhìn cậu bé và lưỡng lự:</a:t>
            </a:r>
          </a:p>
          <a:p>
            <a:pPr marL="0" indent="0" algn="just">
              <a:buNone/>
            </a:pPr>
            <a:r>
              <a:rPr lang="vi-VN" sz="2000" i="1" dirty="0">
                <a:effectLst/>
                <a:latin typeface="Times New Roman" panose="02020603050405020304" pitchFamily="18" charset="0"/>
              </a:rPr>
              <a:t>– Thật chứ?</a:t>
            </a:r>
            <a:endParaRPr lang="vi-VN" sz="2000" dirty="0">
              <a:effectLst/>
              <a:latin typeface="Times New Roman" panose="02020603050405020304" pitchFamily="18" charset="0"/>
            </a:endParaRPr>
          </a:p>
          <a:p>
            <a:pPr marL="0" indent="0" algn="just">
              <a:buNone/>
            </a:pPr>
            <a:r>
              <a:rPr lang="vi-VN" sz="2000" i="1" dirty="0">
                <a:effectLst/>
                <a:latin typeface="Times New Roman" panose="02020603050405020304" pitchFamily="18" charset="0"/>
              </a:rPr>
              <a:t>– Thưa ông, thật ạ. Cháu không phải là một đứa dối trá. Nét mặt của cậu bé trông rất cương trực và tự hào tới mức làm tôi tin và giao ngay cho cậu một đồng tiền vàng.</a:t>
            </a:r>
            <a:endParaRPr lang="vi-VN" sz="2000" dirty="0">
              <a:effectLst/>
              <a:latin typeface="Times New Roman" panose="02020603050405020304" pitchFamily="18" charset="0"/>
            </a:endParaRPr>
          </a:p>
          <a:p>
            <a:pPr marL="0" indent="0" algn="just">
              <a:buNone/>
            </a:pPr>
            <a:r>
              <a:rPr lang="vi-VN" sz="2000" dirty="0">
                <a:effectLst/>
                <a:latin typeface="Times New Roman" panose="02020603050405020304" pitchFamily="18" charset="0"/>
              </a:rPr>
              <a:t>Nhưng năm phút, mười phút, rồi mười lăm phút trôi qua mà vẫn không thấy cậu trở lại. Tôi bắt đầu nghi ngờ cậu bé. Nửa giờ sau, chờ mất công, tôi lững thững tiếp tục cuộc dạo chơi và tự nhủ: “Cần rút kinh nghiệm, không nên tin vào bọn trẻ này!”</a:t>
            </a:r>
          </a:p>
          <a:p>
            <a:pPr marL="0" indent="0" algn="just">
              <a:buNone/>
            </a:pPr>
            <a:br>
              <a:rPr lang="vi-VN" sz="1400" dirty="0">
                <a:effectLst/>
                <a:latin typeface="Times New Roman" panose="02020603050405020304" pitchFamily="18" charset="0"/>
              </a:rPr>
            </a:br>
            <a:endParaRPr lang="vi-VN" sz="1400" dirty="0">
              <a:effectLst/>
              <a:latin typeface="Times New Roman" panose="02020603050405020304" pitchFamily="18" charset="0"/>
            </a:endParaRPr>
          </a:p>
          <a:p>
            <a:pPr algn="just">
              <a:lnSpc>
                <a:spcPct val="100000"/>
              </a:lnSpc>
              <a:buFontTx/>
              <a:buChar char="-"/>
            </a:pPr>
            <a:endParaRPr lang="en-GB"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9614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ad6a5 | Bạn Nhà Nông">
            <a:extLst>
              <a:ext uri="{FF2B5EF4-FFF2-40B4-BE49-F238E27FC236}">
                <a16:creationId xmlns:a16="http://schemas.microsoft.com/office/drawing/2014/main" id="{85BAD56D-5671-4977-B713-2162CDB972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0F744D19-AA7E-4BD3-835E-60A15B9AADB2}"/>
              </a:ext>
            </a:extLst>
          </p:cNvPr>
          <p:cNvSpPr>
            <a:spLocks noGrp="1"/>
          </p:cNvSpPr>
          <p:nvPr>
            <p:ph idx="1"/>
          </p:nvPr>
        </p:nvSpPr>
        <p:spPr>
          <a:xfrm>
            <a:off x="201385" y="141515"/>
            <a:ext cx="11789229" cy="6400799"/>
          </a:xfrm>
        </p:spPr>
        <p:txBody>
          <a:bodyPr>
            <a:normAutofit fontScale="25000" lnSpcReduction="20000"/>
          </a:bodyPr>
          <a:lstStyle/>
          <a:p>
            <a:pPr marL="0" indent="0" algn="just">
              <a:lnSpc>
                <a:spcPct val="120000"/>
              </a:lnSpc>
              <a:buNone/>
            </a:pPr>
            <a:r>
              <a:rPr lang="vi-VN" sz="8400" dirty="0">
                <a:effectLst/>
                <a:latin typeface="Times New Roman" panose="02020603050405020304" pitchFamily="18" charset="0"/>
              </a:rPr>
              <a:t>Vài giờ sau tôi trở về nhà và ngạc nhiên khi thấy một cậu bé đang đứng đó đợi tôi. Diện mạo cậu bé này rất giống cậu bé đã cầm tiền của tôi, nhưng nhỏ hơn vài tuổi, gầy gò, xanh xao hơn và thoáng một nỗi buồn tuyệt vọng:</a:t>
            </a:r>
          </a:p>
          <a:p>
            <a:pPr marL="0" indent="0" algn="just">
              <a:lnSpc>
                <a:spcPct val="120000"/>
              </a:lnSpc>
              <a:buNone/>
            </a:pPr>
            <a:r>
              <a:rPr lang="vi-VN" sz="8400" i="1" dirty="0">
                <a:effectLst/>
                <a:latin typeface="Times New Roman" panose="02020603050405020304" pitchFamily="18" charset="0"/>
              </a:rPr>
              <a:t>– Thưa ông, có phải ông vừa đưa cho Rô-be một đồng tiền vàng không ạ?</a:t>
            </a:r>
            <a:endParaRPr lang="vi-VN" sz="8400" dirty="0">
              <a:effectLst/>
              <a:latin typeface="Times New Roman" panose="02020603050405020304" pitchFamily="18" charset="0"/>
            </a:endParaRPr>
          </a:p>
          <a:p>
            <a:pPr marL="0" indent="0" algn="just">
              <a:lnSpc>
                <a:spcPct val="120000"/>
              </a:lnSpc>
              <a:buNone/>
            </a:pPr>
            <a:r>
              <a:rPr lang="vi-VN" sz="8400" dirty="0">
                <a:effectLst/>
                <a:latin typeface="Times New Roman" panose="02020603050405020304" pitchFamily="18" charset="0"/>
              </a:rPr>
              <a:t>Tôi khẽ gật đầu.</a:t>
            </a:r>
            <a:r>
              <a:rPr lang="en-US" sz="8400" dirty="0">
                <a:effectLst/>
                <a:latin typeface="Times New Roman" panose="02020603050405020304" pitchFamily="18" charset="0"/>
              </a:rPr>
              <a:t> </a:t>
            </a:r>
            <a:r>
              <a:rPr lang="vi-VN" sz="8400" dirty="0">
                <a:effectLst/>
                <a:latin typeface="Times New Roman" panose="02020603050405020304" pitchFamily="18" charset="0"/>
              </a:rPr>
              <a:t>Cậu bé tiếp:</a:t>
            </a:r>
          </a:p>
          <a:p>
            <a:pPr marL="0" indent="0" algn="just">
              <a:lnSpc>
                <a:spcPct val="120000"/>
              </a:lnSpc>
              <a:buNone/>
            </a:pPr>
            <a:r>
              <a:rPr lang="vi-VN" sz="8400" i="1" dirty="0">
                <a:effectLst/>
                <a:latin typeface="Times New Roman" panose="02020603050405020304" pitchFamily="18" charset="0"/>
              </a:rPr>
              <a:t>-Thưa ông, đây là tiền lẻ hoàn lại… Rô-be nhờ cháu… mang đến trả ông… Rô-be là anh cháu… chúng cháu mồ côi… Anh cháu không thể mang tiền trả ông được.. vì anh ấy bị xe đâm… đang nằm ở nhà và khó lòng… sống nổi…</a:t>
            </a:r>
            <a:endParaRPr lang="vi-VN" sz="8400" dirty="0">
              <a:effectLst/>
              <a:latin typeface="Times New Roman" panose="02020603050405020304" pitchFamily="18" charset="0"/>
            </a:endParaRPr>
          </a:p>
          <a:p>
            <a:pPr marL="0" indent="0" algn="just">
              <a:lnSpc>
                <a:spcPct val="120000"/>
              </a:lnSpc>
              <a:buNone/>
            </a:pPr>
            <a:r>
              <a:rPr lang="vi-VN" sz="8400" dirty="0">
                <a:effectLst/>
                <a:latin typeface="Times New Roman" panose="02020603050405020304" pitchFamily="18" charset="0"/>
              </a:rPr>
              <a:t>Em bé không nói được hết câu vì những tiếng nấc xé lòng. Tôi sững sờ cả người, tim se lại vì hối hận, hỏi dồn:</a:t>
            </a:r>
          </a:p>
          <a:p>
            <a:pPr marL="0" indent="0" algn="just">
              <a:lnSpc>
                <a:spcPct val="120000"/>
              </a:lnSpc>
              <a:buNone/>
            </a:pPr>
            <a:r>
              <a:rPr lang="vi-VN" sz="8400" i="1" dirty="0">
                <a:effectLst/>
                <a:latin typeface="Times New Roman" panose="02020603050405020304" pitchFamily="18" charset="0"/>
              </a:rPr>
              <a:t>– Vậy bây giờ Rô-be ở đâu? Hãy đưa tôi đến.</a:t>
            </a:r>
            <a:endParaRPr lang="vi-VN" sz="8400" dirty="0">
              <a:effectLst/>
              <a:latin typeface="Times New Roman" panose="02020603050405020304" pitchFamily="18" charset="0"/>
            </a:endParaRPr>
          </a:p>
          <a:p>
            <a:pPr marL="0" indent="0" algn="just">
              <a:lnSpc>
                <a:spcPct val="120000"/>
              </a:lnSpc>
              <a:buNone/>
            </a:pPr>
            <a:r>
              <a:rPr lang="vi-VN" sz="8400" dirty="0">
                <a:effectLst/>
                <a:latin typeface="Times New Roman" panose="02020603050405020304" pitchFamily="18" charset="0"/>
              </a:rPr>
              <a:t> Sau khi dừng lại một chút trước chiếc hầm nhỏ của một căn nhà đổ nát, em bé nói:</a:t>
            </a:r>
          </a:p>
          <a:p>
            <a:pPr marL="0" indent="0" algn="just">
              <a:lnSpc>
                <a:spcPct val="120000"/>
              </a:lnSpc>
              <a:buNone/>
            </a:pPr>
            <a:r>
              <a:rPr lang="vi-VN" sz="8400" i="1" dirty="0">
                <a:effectLst/>
                <a:latin typeface="Times New Roman" panose="02020603050405020304" pitchFamily="18" charset="0"/>
              </a:rPr>
              <a:t>– Thưa ông, đây là nhà của chúng cháu.</a:t>
            </a:r>
            <a:endParaRPr lang="en-US" sz="8400" i="1" dirty="0">
              <a:effectLst/>
              <a:latin typeface="Times New Roman" panose="02020603050405020304" pitchFamily="18" charset="0"/>
            </a:endParaRPr>
          </a:p>
          <a:p>
            <a:pPr marL="0" indent="0" algn="just">
              <a:lnSpc>
                <a:spcPct val="120000"/>
              </a:lnSpc>
              <a:buNone/>
            </a:pPr>
            <a:r>
              <a:rPr lang="vi-VN" sz="8400" dirty="0">
                <a:effectLst/>
                <a:latin typeface="Times New Roman" panose="02020603050405020304" pitchFamily="18" charset="0"/>
              </a:rPr>
              <a:t>Trong một góc tối của căn hầm, cạnh chiếc bếp lò cũ kĩ đã tắt ngắm từ lâu, giữa một đống giẻ rách, tôi nhận ra Rô-be nằm dài, bất động. Mặt cậu bé lúc này trắng bệch. Một dòng máu đỏ từ trán chảy xuống. Rô-be đưa mắt nhìn về phía tôi, giọng thều thào, yếu ớt:</a:t>
            </a:r>
          </a:p>
          <a:p>
            <a:pPr marL="0" indent="0" algn="just">
              <a:buNone/>
            </a:pPr>
            <a:endParaRPr lang="vi-VN" sz="8000" dirty="0">
              <a:effectLst/>
              <a:latin typeface="Times New Roman" panose="02020603050405020304" pitchFamily="18" charset="0"/>
            </a:endParaRPr>
          </a:p>
          <a:p>
            <a:endParaRPr lang="en-GB" sz="5900" dirty="0"/>
          </a:p>
        </p:txBody>
      </p:sp>
    </p:spTree>
    <p:extLst>
      <p:ext uri="{BB962C8B-B14F-4D97-AF65-F5344CB8AC3E}">
        <p14:creationId xmlns:p14="http://schemas.microsoft.com/office/powerpoint/2010/main" val="4181398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ad6a5 | Bạn Nhà Nông">
            <a:extLst>
              <a:ext uri="{FF2B5EF4-FFF2-40B4-BE49-F238E27FC236}">
                <a16:creationId xmlns:a16="http://schemas.microsoft.com/office/drawing/2014/main" id="{8241E5FE-857C-4BC2-92EE-2B7CC062F2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49C1F28D-90C8-48FF-B26B-348EA5ACED10}"/>
              </a:ext>
            </a:extLst>
          </p:cNvPr>
          <p:cNvSpPr>
            <a:spLocks noGrp="1"/>
          </p:cNvSpPr>
          <p:nvPr>
            <p:ph idx="1"/>
          </p:nvPr>
        </p:nvSpPr>
        <p:spPr>
          <a:xfrm>
            <a:off x="0" y="0"/>
            <a:ext cx="6542314" cy="6858000"/>
          </a:xfrm>
        </p:spPr>
        <p:txBody>
          <a:bodyPr>
            <a:normAutofit/>
          </a:bodyPr>
          <a:lstStyle/>
          <a:p>
            <a:pPr marL="0" indent="0" algn="just">
              <a:buNone/>
            </a:pPr>
            <a:endParaRPr lang="en-GB" sz="3200" b="1" dirty="0">
              <a:latin typeface="Times New Roman" panose="02020603050405020304" pitchFamily="18" charset="0"/>
              <a:cs typeface="Times New Roman" panose="02020603050405020304" pitchFamily="18" charset="0"/>
            </a:endParaRPr>
          </a:p>
          <a:p>
            <a:pPr marL="0" indent="0" algn="just">
              <a:buNone/>
            </a:pPr>
            <a:endParaRPr lang="en-GB" sz="3200" b="1" dirty="0">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D6903793-C4B5-4F21-AFD1-573F1A8B009D}"/>
              </a:ext>
            </a:extLst>
          </p:cNvPr>
          <p:cNvPicPr>
            <a:picLocks noChangeAspect="1"/>
          </p:cNvPicPr>
          <p:nvPr/>
        </p:nvPicPr>
        <p:blipFill>
          <a:blip r:embed="rId3"/>
          <a:stretch>
            <a:fillRect/>
          </a:stretch>
        </p:blipFill>
        <p:spPr>
          <a:xfrm>
            <a:off x="6999514" y="756280"/>
            <a:ext cx="4985655" cy="5003625"/>
          </a:xfrm>
          <a:prstGeom prst="rect">
            <a:avLst/>
          </a:prstGeom>
        </p:spPr>
      </p:pic>
      <p:sp>
        <p:nvSpPr>
          <p:cNvPr id="8" name="TextBox 7">
            <a:extLst>
              <a:ext uri="{FF2B5EF4-FFF2-40B4-BE49-F238E27FC236}">
                <a16:creationId xmlns:a16="http://schemas.microsoft.com/office/drawing/2014/main" id="{3014B9E3-4D7D-4FB6-A931-2AE07644E961}"/>
              </a:ext>
            </a:extLst>
          </p:cNvPr>
          <p:cNvSpPr txBox="1"/>
          <p:nvPr/>
        </p:nvSpPr>
        <p:spPr>
          <a:xfrm>
            <a:off x="-1" y="103137"/>
            <a:ext cx="6792684" cy="6524863"/>
          </a:xfrm>
          <a:prstGeom prst="rect">
            <a:avLst/>
          </a:prstGeom>
          <a:noFill/>
        </p:spPr>
        <p:txBody>
          <a:bodyPr wrap="square">
            <a:spAutoFit/>
          </a:bodyPr>
          <a:lstStyle/>
          <a:p>
            <a:pPr algn="just"/>
            <a:r>
              <a:rPr lang="vi-VN" sz="2200" i="1" dirty="0">
                <a:effectLst/>
                <a:latin typeface="Times New Roman" panose="02020603050405020304" pitchFamily="18" charset="0"/>
              </a:rPr>
              <a:t>– Thưa ông, ông hãy lại gần đây.</a:t>
            </a:r>
            <a:endParaRPr lang="en-US" sz="2200" dirty="0">
              <a:effectLst/>
              <a:latin typeface="Times New Roman" panose="02020603050405020304" pitchFamily="18" charset="0"/>
            </a:endParaRPr>
          </a:p>
          <a:p>
            <a:pPr marL="0" indent="0" algn="just">
              <a:buNone/>
            </a:pPr>
            <a:r>
              <a:rPr lang="vi-VN" sz="2200" dirty="0">
                <a:effectLst/>
                <a:latin typeface="Times New Roman" panose="02020603050405020304" pitchFamily="18" charset="0"/>
              </a:rPr>
              <a:t>Tôi quỳ xuống bên cậu bé, cầm lấy bàn tay cậu bé, bàn tay khẳng khiu, gầy gò, đáng thương, lạnh ngắt.</a:t>
            </a:r>
          </a:p>
          <a:p>
            <a:pPr marL="0" indent="0" algn="just">
              <a:buNone/>
            </a:pPr>
            <a:r>
              <a:rPr lang="vi-VN" sz="2200" i="1" dirty="0">
                <a:effectLst/>
                <a:latin typeface="Times New Roman" panose="02020603050405020304" pitchFamily="18" charset="0"/>
              </a:rPr>
              <a:t>– Sác-lây, em đưa tiền trả ông rồi chứ?</a:t>
            </a:r>
            <a:endParaRPr lang="vi-VN" sz="2200" dirty="0">
              <a:effectLst/>
              <a:latin typeface="Times New Roman" panose="02020603050405020304" pitchFamily="18" charset="0"/>
            </a:endParaRPr>
          </a:p>
          <a:p>
            <a:pPr marL="0" indent="0" algn="just">
              <a:buNone/>
            </a:pPr>
            <a:r>
              <a:rPr lang="vi-VN" sz="2200" dirty="0">
                <a:effectLst/>
                <a:latin typeface="Times New Roman" panose="02020603050405020304" pitchFamily="18" charset="0"/>
              </a:rPr>
              <a:t>Cậu bé gật đầu, mắt vẫn sưng mọng.</a:t>
            </a:r>
          </a:p>
          <a:p>
            <a:pPr marL="0" indent="0" algn="just">
              <a:buNone/>
            </a:pPr>
            <a:r>
              <a:rPr lang="vi-VN" sz="2200" i="1" dirty="0">
                <a:effectLst/>
                <a:latin typeface="Times New Roman" panose="02020603050405020304" pitchFamily="18" charset="0"/>
              </a:rPr>
              <a:t>– …Ôi! Đấy, ông xem, cháu không phải là đứa dối trá mà.</a:t>
            </a:r>
            <a:endParaRPr lang="vi-VN" sz="2200" dirty="0">
              <a:effectLst/>
              <a:latin typeface="Times New Roman" panose="02020603050405020304" pitchFamily="18" charset="0"/>
            </a:endParaRPr>
          </a:p>
          <a:p>
            <a:pPr marL="0" indent="0" algn="just">
              <a:buNone/>
            </a:pPr>
            <a:endParaRPr lang="en-US" sz="2200" dirty="0">
              <a:effectLst/>
              <a:latin typeface="Times New Roman" panose="02020603050405020304" pitchFamily="18" charset="0"/>
            </a:endParaRPr>
          </a:p>
          <a:p>
            <a:pPr marL="0" indent="0" algn="just">
              <a:buNone/>
            </a:pPr>
            <a:r>
              <a:rPr lang="vi-VN" sz="2200" dirty="0">
                <a:effectLst/>
                <a:latin typeface="Times New Roman" panose="02020603050405020304" pitchFamily="18" charset="0"/>
              </a:rPr>
              <a:t>Tôi cúi sát xuống người cậu bé, cầm lấy bàn tay, hôn vào chỗ trán bị thương nứt rạn và nói với Rô-be rằng: </a:t>
            </a:r>
            <a:r>
              <a:rPr lang="vi-VN" sz="2200" i="1" dirty="0">
                <a:effectLst/>
                <a:latin typeface="Times New Roman" panose="02020603050405020304" pitchFamily="18" charset="0"/>
              </a:rPr>
              <a:t>“Cháu hãy bình tâm, dù bất cứ tình huống nào, tôi cũng sẽ nuôi nấng Sác-lây cho cháu.</a:t>
            </a:r>
            <a:r>
              <a:rPr lang="vi-VN" sz="2200" dirty="0">
                <a:effectLst/>
                <a:latin typeface="Times New Roman" panose="02020603050405020304" pitchFamily="18" charset="0"/>
              </a:rPr>
              <a:t>” Tôi nói dịu dàng, âu yếm an ủi Rô-be, để cái chết của cậu bé được thanh thản. Bàn tay khốn khổ của cậu bé nằm gọn trong tay tôi lạnh dần, lạnh dần… Em bé nghèo túng của tôi đã từ giã cõi đời quá ngắn ngủi như vậy đấy.</a:t>
            </a:r>
          </a:p>
          <a:p>
            <a:pPr marL="0" indent="0" algn="just">
              <a:buNone/>
            </a:pPr>
            <a:r>
              <a:rPr lang="vi-VN" sz="2200" i="0" dirty="0">
                <a:effectLst/>
                <a:latin typeface="Times New Roman" panose="02020603050405020304" pitchFamily="18" charset="0"/>
              </a:rPr>
              <a:t>Cái chết đó làm cho tôi thấy rằng, trong cuộc đời tôi chưa hề được thấy một cử chỉ, hành động nào đẹp đẽ, cao cả như vậy. Một tâm hồn vô cùng cao thượng ẩn náu trong một em bé sống trong cảnh rất đỗi cực khổ nghèo </a:t>
            </a:r>
            <a:r>
              <a:rPr lang="en-US" sz="2200" dirty="0" err="1">
                <a:latin typeface="Times New Roman" panose="02020603050405020304" pitchFamily="18" charset="0"/>
              </a:rPr>
              <a:t>nàn</a:t>
            </a:r>
            <a:r>
              <a:rPr lang="vi-VN" sz="2200" i="0" dirty="0">
                <a:effectLst/>
                <a:latin typeface="Times New Roman" panose="02020603050405020304" pitchFamily="18" charset="0"/>
              </a:rPr>
              <a:t>.</a:t>
            </a:r>
            <a:endParaRPr lang="vi-VN" sz="2200" dirty="0">
              <a:effectLst/>
              <a:latin typeface="Times New Roman" panose="02020603050405020304" pitchFamily="18" charset="0"/>
            </a:endParaRPr>
          </a:p>
        </p:txBody>
      </p:sp>
    </p:spTree>
    <p:extLst>
      <p:ext uri="{BB962C8B-B14F-4D97-AF65-F5344CB8AC3E}">
        <p14:creationId xmlns:p14="http://schemas.microsoft.com/office/powerpoint/2010/main" val="3285326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a:extLst>
              <a:ext uri="{FF2B5EF4-FFF2-40B4-BE49-F238E27FC236}">
                <a16:creationId xmlns:a16="http://schemas.microsoft.com/office/drawing/2014/main" id="{04B22F0E-B98E-4726-BBB8-BD6AE5528912}"/>
              </a:ext>
            </a:extLst>
          </p:cNvPr>
          <p:cNvSpPr>
            <a:spLocks noChangeArrowheads="1"/>
          </p:cNvSpPr>
          <p:nvPr/>
        </p:nvSpPr>
        <p:spPr bwMode="auto">
          <a:xfrm>
            <a:off x="435429" y="300036"/>
            <a:ext cx="406626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b="1" dirty="0">
                <a:solidFill>
                  <a:srgbClr val="FF3300"/>
                </a:solidFill>
                <a:latin typeface="Times New Roman" panose="02020603050405020304" pitchFamily="18" charset="0"/>
                <a:cs typeface="Times New Roman" panose="02020603050405020304" pitchFamily="18" charset="0"/>
              </a:rPr>
              <a:t>TRUYỆN ĐỌC</a:t>
            </a:r>
            <a:r>
              <a:rPr lang="en-US" altLang="en-US" sz="2800" dirty="0">
                <a:solidFill>
                  <a:srgbClr val="FF3300"/>
                </a:solidFill>
                <a:latin typeface=".VnTime" panose="020B7200000000000000" pitchFamily="34" charset="0"/>
                <a:cs typeface="Times New Roman" panose="02020603050405020304" pitchFamily="18" charset="0"/>
              </a:rPr>
              <a:t>:</a:t>
            </a:r>
          </a:p>
        </p:txBody>
      </p:sp>
      <p:sp>
        <p:nvSpPr>
          <p:cNvPr id="2054" name="Rectangle 6">
            <a:extLst>
              <a:ext uri="{FF2B5EF4-FFF2-40B4-BE49-F238E27FC236}">
                <a16:creationId xmlns:a16="http://schemas.microsoft.com/office/drawing/2014/main" id="{7A0702EF-86D1-46AA-8C1F-75D82556FF98}"/>
              </a:ext>
            </a:extLst>
          </p:cNvPr>
          <p:cNvSpPr>
            <a:spLocks noChangeArrowheads="1"/>
          </p:cNvSpPr>
          <p:nvPr/>
        </p:nvSpPr>
        <p:spPr bwMode="auto">
          <a:xfrm>
            <a:off x="435427" y="1576991"/>
            <a:ext cx="10287001"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pt-BR" altLang="en-US" sz="2400" dirty="0">
                <a:solidFill>
                  <a:srgbClr val="FF3300"/>
                </a:solidFill>
                <a:latin typeface="Times New Roman" panose="02020603050405020304" pitchFamily="18" charset="0"/>
                <a:cs typeface="Times New Roman" panose="02020603050405020304" pitchFamily="18" charset="0"/>
              </a:rPr>
              <a:t>a) Vì sao Rô-be lại nhờ em mình là Sác-lây đến trả lại tiền cho người mua diêm - tác giả câu chuyện?</a:t>
            </a:r>
            <a:r>
              <a:rPr lang="pt-BR" altLang="en-US" sz="2400" dirty="0">
                <a:solidFill>
                  <a:srgbClr val="FF3300"/>
                </a:solidFill>
                <a:latin typeface=".VnTime" panose="020B7200000000000000" pitchFamily="34" charset="0"/>
              </a:rPr>
              <a:t> </a:t>
            </a:r>
            <a:endParaRPr lang="en-US" altLang="en-US" sz="2400" dirty="0">
              <a:solidFill>
                <a:srgbClr val="FF3300"/>
              </a:solidFill>
              <a:latin typeface=".VnTime" panose="020B7200000000000000" pitchFamily="34" charset="0"/>
            </a:endParaRPr>
          </a:p>
        </p:txBody>
      </p:sp>
      <p:sp>
        <p:nvSpPr>
          <p:cNvPr id="5124" name="Rectangle 7">
            <a:extLst>
              <a:ext uri="{FF2B5EF4-FFF2-40B4-BE49-F238E27FC236}">
                <a16:creationId xmlns:a16="http://schemas.microsoft.com/office/drawing/2014/main" id="{9C73D1F0-1DCB-48B6-9032-A01BE9BFA13C}"/>
              </a:ext>
            </a:extLst>
          </p:cNvPr>
          <p:cNvSpPr>
            <a:spLocks noChangeArrowheads="1"/>
          </p:cNvSpPr>
          <p:nvPr/>
        </p:nvSpPr>
        <p:spPr bwMode="auto">
          <a:xfrm>
            <a:off x="511629" y="5850593"/>
            <a:ext cx="91440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pt-BR" altLang="en-US" sz="2400" dirty="0">
                <a:solidFill>
                  <a:srgbClr val="0000FF"/>
                </a:solidFill>
                <a:latin typeface="Times New Roman" panose="02020603050405020304" pitchFamily="18" charset="0"/>
                <a:cs typeface="Times New Roman" panose="02020603050405020304" pitchFamily="18" charset="0"/>
              </a:rPr>
              <a:t>- Từ nghi ngờ, không tin, đến sững sờ, tim se lại vì hối hận</a:t>
            </a:r>
          </a:p>
        </p:txBody>
      </p:sp>
      <p:sp>
        <p:nvSpPr>
          <p:cNvPr id="2056" name="Rectangle 8">
            <a:extLst>
              <a:ext uri="{FF2B5EF4-FFF2-40B4-BE49-F238E27FC236}">
                <a16:creationId xmlns:a16="http://schemas.microsoft.com/office/drawing/2014/main" id="{29AE81F3-F8A4-497A-BC87-A4986910CB75}"/>
              </a:ext>
            </a:extLst>
          </p:cNvPr>
          <p:cNvSpPr>
            <a:spLocks noChangeArrowheads="1"/>
          </p:cNvSpPr>
          <p:nvPr/>
        </p:nvSpPr>
        <p:spPr bwMode="auto">
          <a:xfrm>
            <a:off x="511629" y="2571322"/>
            <a:ext cx="91440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Rô</a:t>
            </a:r>
            <a:r>
              <a:rPr lang="en-US" altLang="en-US" sz="2400" dirty="0">
                <a:solidFill>
                  <a:srgbClr val="0000FF"/>
                </a:solidFill>
                <a:latin typeface="Times New Roman" panose="02020603050405020304" pitchFamily="18" charset="0"/>
                <a:cs typeface="Times New Roman" panose="02020603050405020304" pitchFamily="18" charset="0"/>
              </a:rPr>
              <a:t>-be </a:t>
            </a:r>
            <a:r>
              <a:rPr lang="en-US" altLang="en-US" sz="2400" dirty="0" err="1">
                <a:solidFill>
                  <a:srgbClr val="0000FF"/>
                </a:solidFill>
                <a:latin typeface="Times New Roman" panose="02020603050405020304" pitchFamily="18" charset="0"/>
                <a:cs typeface="Times New Roman" panose="02020603050405020304" pitchFamily="18" charset="0"/>
              </a:rPr>
              <a:t>bị</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xe</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chẹt</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bị</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đụng</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xe</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khó</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lòng</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sống</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nổi</a:t>
            </a:r>
            <a:r>
              <a:rPr lang="en-US" altLang="en-US" sz="2400" dirty="0">
                <a:solidFill>
                  <a:srgbClr val="0000FF"/>
                </a:solidFill>
                <a:latin typeface="Times New Roman" panose="02020603050405020304" pitchFamily="18" charset="0"/>
                <a:cs typeface="Times New Roman" panose="02020603050405020304" pitchFamily="18" charset="0"/>
              </a:rPr>
              <a:t>.</a:t>
            </a:r>
          </a:p>
        </p:txBody>
      </p:sp>
      <p:sp>
        <p:nvSpPr>
          <p:cNvPr id="2057" name="Rectangle 9">
            <a:extLst>
              <a:ext uri="{FF2B5EF4-FFF2-40B4-BE49-F238E27FC236}">
                <a16:creationId xmlns:a16="http://schemas.microsoft.com/office/drawing/2014/main" id="{B06F3787-6B31-468F-99C8-BBF7B4E3FABE}"/>
              </a:ext>
            </a:extLst>
          </p:cNvPr>
          <p:cNvSpPr>
            <a:spLocks noChangeArrowheads="1"/>
          </p:cNvSpPr>
          <p:nvPr/>
        </p:nvSpPr>
        <p:spPr bwMode="auto">
          <a:xfrm>
            <a:off x="511628" y="3830412"/>
            <a:ext cx="1070065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Vì</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muốn</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giữ</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lời</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hứa</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không</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muốn</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người</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khác</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mất</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niềm</a:t>
            </a:r>
            <a:r>
              <a:rPr lang="en-US" altLang="en-US" sz="2400" dirty="0">
                <a:solidFill>
                  <a:srgbClr val="0000FF"/>
                </a:solidFill>
                <a:latin typeface="Times New Roman" panose="02020603050405020304" pitchFamily="18" charset="0"/>
                <a:cs typeface="Times New Roman" panose="02020603050405020304" pitchFamily="18" charset="0"/>
              </a:rPr>
              <a:t> tin, </a:t>
            </a:r>
            <a:r>
              <a:rPr lang="en-US" altLang="en-US" sz="2400" dirty="0" err="1">
                <a:solidFill>
                  <a:srgbClr val="0000FF"/>
                </a:solidFill>
                <a:latin typeface="Times New Roman" panose="02020603050405020304" pitchFamily="18" charset="0"/>
                <a:cs typeface="Times New Roman" panose="02020603050405020304" pitchFamily="18" charset="0"/>
              </a:rPr>
              <a:t>nghĩ</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xấu</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về</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mình</a:t>
            </a:r>
            <a:endParaRPr lang="en-US" altLang="en-US" sz="2400" dirty="0">
              <a:solidFill>
                <a:srgbClr val="0000FF"/>
              </a:solidFill>
              <a:latin typeface="Times New Roman" panose="02020603050405020304" pitchFamily="18" charset="0"/>
              <a:cs typeface="Times New Roman" panose="02020603050405020304" pitchFamily="18" charset="0"/>
            </a:endParaRPr>
          </a:p>
          <a:p>
            <a:pPr eaLnBrk="1" hangingPunct="1">
              <a:spcBef>
                <a:spcPct val="0"/>
              </a:spcBef>
              <a:buFontTx/>
              <a:buNone/>
            </a:pPr>
            <a:endParaRPr lang="en-US" altLang="en-US" sz="2400" dirty="0">
              <a:solidFill>
                <a:srgbClr val="0000FF"/>
              </a:solidFill>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Việc</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làm</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của</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Rô</a:t>
            </a:r>
            <a:r>
              <a:rPr lang="en-US" altLang="en-US" sz="2400" dirty="0">
                <a:solidFill>
                  <a:srgbClr val="0000FF"/>
                </a:solidFill>
                <a:latin typeface="Times New Roman" panose="02020603050405020304" pitchFamily="18" charset="0"/>
                <a:cs typeface="Times New Roman" panose="02020603050405020304" pitchFamily="18" charset="0"/>
              </a:rPr>
              <a:t>-be </a:t>
            </a:r>
            <a:r>
              <a:rPr lang="en-US" altLang="en-US" sz="2400" dirty="0" err="1">
                <a:solidFill>
                  <a:srgbClr val="0000FF"/>
                </a:solidFill>
                <a:latin typeface="Times New Roman" panose="02020603050405020304" pitchFamily="18" charset="0"/>
                <a:cs typeface="Times New Roman" panose="02020603050405020304" pitchFamily="18" charset="0"/>
              </a:rPr>
              <a:t>thể</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hiện</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đức</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tính</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Tự</a:t>
            </a:r>
            <a:r>
              <a:rPr lang="en-US" altLang="en-US" sz="2400" dirty="0">
                <a:solidFill>
                  <a:srgbClr val="0000FF"/>
                </a:solidFill>
                <a:latin typeface="Times New Roman" panose="02020603050405020304" pitchFamily="18" charset="0"/>
                <a:cs typeface="Times New Roman" panose="02020603050405020304" pitchFamily="18" charset="0"/>
              </a:rPr>
              <a:t> </a:t>
            </a:r>
            <a:r>
              <a:rPr lang="en-US" altLang="en-US" sz="2400" dirty="0" err="1">
                <a:solidFill>
                  <a:srgbClr val="0000FF"/>
                </a:solidFill>
                <a:latin typeface="Times New Roman" panose="02020603050405020304" pitchFamily="18" charset="0"/>
                <a:cs typeface="Times New Roman" panose="02020603050405020304" pitchFamily="18" charset="0"/>
              </a:rPr>
              <a:t>trọng</a:t>
            </a:r>
            <a:r>
              <a:rPr lang="en-US" altLang="en-US" sz="2400" dirty="0">
                <a:solidFill>
                  <a:srgbClr val="0000FF"/>
                </a:solidFill>
                <a:latin typeface="Times New Roman" panose="02020603050405020304" pitchFamily="18" charset="0"/>
                <a:cs typeface="Times New Roman" panose="02020603050405020304" pitchFamily="18" charset="0"/>
              </a:rPr>
              <a:t>.</a:t>
            </a:r>
          </a:p>
        </p:txBody>
      </p:sp>
      <p:sp>
        <p:nvSpPr>
          <p:cNvPr id="5127" name="Rectangle 10">
            <a:extLst>
              <a:ext uri="{FF2B5EF4-FFF2-40B4-BE49-F238E27FC236}">
                <a16:creationId xmlns:a16="http://schemas.microsoft.com/office/drawing/2014/main" id="{0C28CA0A-ACFF-4EE2-BC1B-CE4A7B176117}"/>
              </a:ext>
            </a:extLst>
          </p:cNvPr>
          <p:cNvSpPr>
            <a:spLocks noChangeArrowheads="1"/>
          </p:cNvSpPr>
          <p:nvPr/>
        </p:nvSpPr>
        <p:spPr bwMode="auto">
          <a:xfrm>
            <a:off x="511629" y="5230107"/>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pt-BR" altLang="en-US" sz="2400" dirty="0">
                <a:solidFill>
                  <a:srgbClr val="FF3300"/>
                </a:solidFill>
                <a:latin typeface="Times New Roman" panose="02020603050405020304" pitchFamily="18" charset="0"/>
                <a:cs typeface="Times New Roman" panose="02020603050405020304" pitchFamily="18" charset="0"/>
              </a:rPr>
              <a:t>c) Hành động của Rô-be đã tác động thế nào đến tình cảm của tác giả?</a:t>
            </a:r>
            <a:r>
              <a:rPr lang="pt-BR" altLang="en-US" sz="2400" dirty="0">
                <a:solidFill>
                  <a:srgbClr val="FF3300"/>
                </a:solidFill>
                <a:latin typeface=".VnTime" panose="020B7200000000000000" pitchFamily="34" charset="0"/>
              </a:rPr>
              <a:t> </a:t>
            </a:r>
          </a:p>
        </p:txBody>
      </p:sp>
      <p:sp>
        <p:nvSpPr>
          <p:cNvPr id="2059" name="Rectangle 11">
            <a:extLst>
              <a:ext uri="{FF2B5EF4-FFF2-40B4-BE49-F238E27FC236}">
                <a16:creationId xmlns:a16="http://schemas.microsoft.com/office/drawing/2014/main" id="{C297BA30-F544-4D2C-9323-50C609D41079}"/>
              </a:ext>
            </a:extLst>
          </p:cNvPr>
          <p:cNvSpPr>
            <a:spLocks noChangeArrowheads="1"/>
          </p:cNvSpPr>
          <p:nvPr/>
        </p:nvSpPr>
        <p:spPr bwMode="auto">
          <a:xfrm>
            <a:off x="435429" y="314234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solidFill>
                  <a:srgbClr val="FF3300"/>
                </a:solidFill>
                <a:latin typeface="Times New Roman" panose="02020603050405020304" pitchFamily="18" charset="0"/>
                <a:cs typeface="Times New Roman" panose="02020603050405020304" pitchFamily="18" charset="0"/>
              </a:rPr>
              <a:t>b) </a:t>
            </a:r>
            <a:r>
              <a:rPr lang="en-US" altLang="en-US" sz="2400" dirty="0" err="1">
                <a:solidFill>
                  <a:srgbClr val="FF3300"/>
                </a:solidFill>
                <a:latin typeface="Times New Roman" panose="02020603050405020304" pitchFamily="18" charset="0"/>
                <a:cs typeface="Times New Roman" panose="02020603050405020304" pitchFamily="18" charset="0"/>
              </a:rPr>
              <a:t>Vì</a:t>
            </a:r>
            <a:r>
              <a:rPr lang="en-US" altLang="en-US" sz="2400" dirty="0">
                <a:solidFill>
                  <a:srgbClr val="FF3300"/>
                </a:solidFill>
                <a:latin typeface="Times New Roman" panose="02020603050405020304" pitchFamily="18" charset="0"/>
                <a:cs typeface="Times New Roman" panose="02020603050405020304" pitchFamily="18" charset="0"/>
              </a:rPr>
              <a:t> </a:t>
            </a:r>
            <a:r>
              <a:rPr lang="en-US" altLang="en-US" sz="2400" dirty="0" err="1">
                <a:solidFill>
                  <a:srgbClr val="FF3300"/>
                </a:solidFill>
                <a:latin typeface="Times New Roman" panose="02020603050405020304" pitchFamily="18" charset="0"/>
                <a:cs typeface="Times New Roman" panose="02020603050405020304" pitchFamily="18" charset="0"/>
              </a:rPr>
              <a:t>sao</a:t>
            </a:r>
            <a:r>
              <a:rPr lang="en-US" altLang="en-US" sz="2400" dirty="0">
                <a:solidFill>
                  <a:srgbClr val="FF3300"/>
                </a:solidFill>
                <a:latin typeface="Times New Roman" panose="02020603050405020304" pitchFamily="18" charset="0"/>
                <a:cs typeface="Times New Roman" panose="02020603050405020304" pitchFamily="18" charset="0"/>
              </a:rPr>
              <a:t> </a:t>
            </a:r>
            <a:r>
              <a:rPr lang="en-US" altLang="en-US" sz="2400" dirty="0" err="1">
                <a:solidFill>
                  <a:srgbClr val="FF3300"/>
                </a:solidFill>
                <a:latin typeface="Times New Roman" panose="02020603050405020304" pitchFamily="18" charset="0"/>
                <a:cs typeface="Times New Roman" panose="02020603050405020304" pitchFamily="18" charset="0"/>
              </a:rPr>
              <a:t>Rô</a:t>
            </a:r>
            <a:r>
              <a:rPr lang="en-US" altLang="en-US" sz="2400" dirty="0">
                <a:solidFill>
                  <a:srgbClr val="FF3300"/>
                </a:solidFill>
                <a:latin typeface="Times New Roman" panose="02020603050405020304" pitchFamily="18" charset="0"/>
                <a:cs typeface="Times New Roman" panose="02020603050405020304" pitchFamily="18" charset="0"/>
              </a:rPr>
              <a:t>-be </a:t>
            </a:r>
            <a:r>
              <a:rPr lang="en-US" altLang="en-US" sz="2400" dirty="0" err="1">
                <a:solidFill>
                  <a:srgbClr val="FF3300"/>
                </a:solidFill>
                <a:latin typeface="Times New Roman" panose="02020603050405020304" pitchFamily="18" charset="0"/>
                <a:cs typeface="Times New Roman" panose="02020603050405020304" pitchFamily="18" charset="0"/>
              </a:rPr>
              <a:t>lại</a:t>
            </a:r>
            <a:r>
              <a:rPr lang="en-US" altLang="en-US" sz="2400" dirty="0">
                <a:solidFill>
                  <a:srgbClr val="FF3300"/>
                </a:solidFill>
                <a:latin typeface="Times New Roman" panose="02020603050405020304" pitchFamily="18" charset="0"/>
                <a:cs typeface="Times New Roman" panose="02020603050405020304" pitchFamily="18" charset="0"/>
              </a:rPr>
              <a:t> </a:t>
            </a:r>
            <a:r>
              <a:rPr lang="en-US" altLang="en-US" sz="2400" dirty="0" err="1">
                <a:solidFill>
                  <a:srgbClr val="FF3300"/>
                </a:solidFill>
                <a:latin typeface="Times New Roman" panose="02020603050405020304" pitchFamily="18" charset="0"/>
                <a:cs typeface="Times New Roman" panose="02020603050405020304" pitchFamily="18" charset="0"/>
              </a:rPr>
              <a:t>làm</a:t>
            </a:r>
            <a:r>
              <a:rPr lang="en-US" altLang="en-US" sz="2400" dirty="0">
                <a:solidFill>
                  <a:srgbClr val="FF3300"/>
                </a:solidFill>
                <a:latin typeface="Times New Roman" panose="02020603050405020304" pitchFamily="18" charset="0"/>
                <a:cs typeface="Times New Roman" panose="02020603050405020304" pitchFamily="18" charset="0"/>
              </a:rPr>
              <a:t> </a:t>
            </a:r>
            <a:r>
              <a:rPr lang="en-US" altLang="en-US" sz="2400" dirty="0" err="1">
                <a:solidFill>
                  <a:srgbClr val="FF3300"/>
                </a:solidFill>
                <a:latin typeface="Times New Roman" panose="02020603050405020304" pitchFamily="18" charset="0"/>
                <a:cs typeface="Times New Roman" panose="02020603050405020304" pitchFamily="18" charset="0"/>
              </a:rPr>
              <a:t>như</a:t>
            </a:r>
            <a:r>
              <a:rPr lang="en-US" altLang="en-US" sz="2400" dirty="0">
                <a:solidFill>
                  <a:srgbClr val="FF3300"/>
                </a:solidFill>
                <a:latin typeface="Times New Roman" panose="02020603050405020304" pitchFamily="18" charset="0"/>
                <a:cs typeface="Times New Roman" panose="02020603050405020304" pitchFamily="18" charset="0"/>
              </a:rPr>
              <a:t> </a:t>
            </a:r>
            <a:r>
              <a:rPr lang="en-US" altLang="en-US" sz="2400" dirty="0" err="1">
                <a:solidFill>
                  <a:srgbClr val="FF3300"/>
                </a:solidFill>
                <a:latin typeface="Times New Roman" panose="02020603050405020304" pitchFamily="18" charset="0"/>
                <a:cs typeface="Times New Roman" panose="02020603050405020304" pitchFamily="18" charset="0"/>
              </a:rPr>
              <a:t>vậy</a:t>
            </a:r>
            <a:r>
              <a:rPr lang="en-US" altLang="en-US" sz="2400" dirty="0">
                <a:solidFill>
                  <a:srgbClr val="FF3300"/>
                </a:solidFill>
                <a:latin typeface="Times New Roman" panose="02020603050405020304" pitchFamily="18" charset="0"/>
                <a:cs typeface="Times New Roman" panose="02020603050405020304" pitchFamily="18" charset="0"/>
              </a:rPr>
              <a:t>? </a:t>
            </a:r>
            <a:r>
              <a:rPr lang="en-US" altLang="en-US" sz="2400" dirty="0" err="1">
                <a:solidFill>
                  <a:srgbClr val="FF3300"/>
                </a:solidFill>
                <a:latin typeface="Times New Roman" panose="02020603050405020304" pitchFamily="18" charset="0"/>
                <a:cs typeface="Times New Roman" panose="02020603050405020304" pitchFamily="18" charset="0"/>
              </a:rPr>
              <a:t>Việc</a:t>
            </a:r>
            <a:r>
              <a:rPr lang="en-US" altLang="en-US" sz="2400" dirty="0">
                <a:solidFill>
                  <a:srgbClr val="FF3300"/>
                </a:solidFill>
                <a:latin typeface="Times New Roman" panose="02020603050405020304" pitchFamily="18" charset="0"/>
                <a:cs typeface="Times New Roman" panose="02020603050405020304" pitchFamily="18" charset="0"/>
              </a:rPr>
              <a:t> </a:t>
            </a:r>
            <a:r>
              <a:rPr lang="en-US" altLang="en-US" sz="2400" dirty="0" err="1">
                <a:solidFill>
                  <a:srgbClr val="FF3300"/>
                </a:solidFill>
                <a:latin typeface="Times New Roman" panose="02020603050405020304" pitchFamily="18" charset="0"/>
                <a:cs typeface="Times New Roman" panose="02020603050405020304" pitchFamily="18" charset="0"/>
              </a:rPr>
              <a:t>làm</a:t>
            </a:r>
            <a:r>
              <a:rPr lang="en-US" altLang="en-US" sz="2400" dirty="0">
                <a:solidFill>
                  <a:srgbClr val="FF3300"/>
                </a:solidFill>
                <a:latin typeface="Times New Roman" panose="02020603050405020304" pitchFamily="18" charset="0"/>
                <a:cs typeface="Times New Roman" panose="02020603050405020304" pitchFamily="18" charset="0"/>
              </a:rPr>
              <a:t> </a:t>
            </a:r>
            <a:r>
              <a:rPr lang="en-US" altLang="en-US" sz="2400" dirty="0" err="1">
                <a:solidFill>
                  <a:srgbClr val="FF3300"/>
                </a:solidFill>
                <a:latin typeface="Times New Roman" panose="02020603050405020304" pitchFamily="18" charset="0"/>
                <a:cs typeface="Times New Roman" panose="02020603050405020304" pitchFamily="18" charset="0"/>
              </a:rPr>
              <a:t>đó</a:t>
            </a:r>
            <a:r>
              <a:rPr lang="en-US" altLang="en-US" sz="2400" dirty="0">
                <a:solidFill>
                  <a:srgbClr val="FF3300"/>
                </a:solidFill>
                <a:latin typeface="Times New Roman" panose="02020603050405020304" pitchFamily="18" charset="0"/>
                <a:cs typeface="Times New Roman" panose="02020603050405020304" pitchFamily="18" charset="0"/>
              </a:rPr>
              <a:t> </a:t>
            </a:r>
            <a:r>
              <a:rPr lang="en-US" altLang="en-US" sz="2400" dirty="0" err="1">
                <a:solidFill>
                  <a:srgbClr val="FF3300"/>
                </a:solidFill>
                <a:latin typeface="Times New Roman" panose="02020603050405020304" pitchFamily="18" charset="0"/>
                <a:cs typeface="Times New Roman" panose="02020603050405020304" pitchFamily="18" charset="0"/>
              </a:rPr>
              <a:t>thể</a:t>
            </a:r>
            <a:r>
              <a:rPr lang="en-US" altLang="en-US" sz="2400" dirty="0">
                <a:solidFill>
                  <a:srgbClr val="FF3300"/>
                </a:solidFill>
                <a:latin typeface="Times New Roman" panose="02020603050405020304" pitchFamily="18" charset="0"/>
                <a:cs typeface="Times New Roman" panose="02020603050405020304" pitchFamily="18" charset="0"/>
              </a:rPr>
              <a:t> </a:t>
            </a:r>
            <a:r>
              <a:rPr lang="en-US" altLang="en-US" sz="2400" dirty="0" err="1">
                <a:solidFill>
                  <a:srgbClr val="FF3300"/>
                </a:solidFill>
                <a:latin typeface="Times New Roman" panose="02020603050405020304" pitchFamily="18" charset="0"/>
                <a:cs typeface="Times New Roman" panose="02020603050405020304" pitchFamily="18" charset="0"/>
              </a:rPr>
              <a:t>hiện</a:t>
            </a:r>
            <a:r>
              <a:rPr lang="en-US" altLang="en-US" sz="2400" dirty="0">
                <a:solidFill>
                  <a:srgbClr val="FF3300"/>
                </a:solidFill>
                <a:latin typeface="Times New Roman" panose="02020603050405020304" pitchFamily="18" charset="0"/>
                <a:cs typeface="Times New Roman" panose="02020603050405020304" pitchFamily="18" charset="0"/>
              </a:rPr>
              <a:t> </a:t>
            </a:r>
            <a:r>
              <a:rPr lang="en-US" altLang="en-US" sz="2400" dirty="0" err="1">
                <a:solidFill>
                  <a:srgbClr val="FF3300"/>
                </a:solidFill>
                <a:latin typeface="Times New Roman" panose="02020603050405020304" pitchFamily="18" charset="0"/>
                <a:cs typeface="Times New Roman" panose="02020603050405020304" pitchFamily="18" charset="0"/>
              </a:rPr>
              <a:t>đức</a:t>
            </a:r>
            <a:r>
              <a:rPr lang="en-US" altLang="en-US" sz="2400" dirty="0">
                <a:solidFill>
                  <a:srgbClr val="FF3300"/>
                </a:solidFill>
                <a:latin typeface="Times New Roman" panose="02020603050405020304" pitchFamily="18" charset="0"/>
                <a:cs typeface="Times New Roman" panose="02020603050405020304" pitchFamily="18" charset="0"/>
              </a:rPr>
              <a:t> </a:t>
            </a:r>
            <a:r>
              <a:rPr lang="en-US" altLang="en-US" sz="2400" dirty="0" err="1">
                <a:solidFill>
                  <a:srgbClr val="FF3300"/>
                </a:solidFill>
                <a:latin typeface="Times New Roman" panose="02020603050405020304" pitchFamily="18" charset="0"/>
                <a:cs typeface="Times New Roman" panose="02020603050405020304" pitchFamily="18" charset="0"/>
              </a:rPr>
              <a:t>tính</a:t>
            </a:r>
            <a:r>
              <a:rPr lang="en-US" altLang="en-US" sz="2400" dirty="0">
                <a:solidFill>
                  <a:srgbClr val="FF3300"/>
                </a:solidFill>
                <a:latin typeface="Times New Roman" panose="02020603050405020304" pitchFamily="18" charset="0"/>
                <a:cs typeface="Times New Roman" panose="02020603050405020304" pitchFamily="18" charset="0"/>
              </a:rPr>
              <a:t> </a:t>
            </a:r>
            <a:r>
              <a:rPr lang="en-US" altLang="en-US" sz="2400" dirty="0" err="1">
                <a:solidFill>
                  <a:srgbClr val="FF3300"/>
                </a:solidFill>
                <a:latin typeface="Times New Roman" panose="02020603050405020304" pitchFamily="18" charset="0"/>
                <a:cs typeface="Times New Roman" panose="02020603050405020304" pitchFamily="18" charset="0"/>
              </a:rPr>
              <a:t>gì</a:t>
            </a:r>
            <a:r>
              <a:rPr lang="en-US" altLang="en-US" sz="2400" dirty="0">
                <a:solidFill>
                  <a:srgbClr val="FF3300"/>
                </a:solidFill>
                <a:latin typeface="Times New Roman" panose="02020603050405020304" pitchFamily="18" charset="0"/>
                <a:cs typeface="Times New Roman" panose="02020603050405020304" pitchFamily="18" charset="0"/>
              </a:rPr>
              <a:t>?</a:t>
            </a:r>
          </a:p>
        </p:txBody>
      </p:sp>
      <p:sp>
        <p:nvSpPr>
          <p:cNvPr id="2061" name="Rectangle 13">
            <a:extLst>
              <a:ext uri="{FF2B5EF4-FFF2-40B4-BE49-F238E27FC236}">
                <a16:creationId xmlns:a16="http://schemas.microsoft.com/office/drawing/2014/main" id="{5394D96C-ACE6-49DF-96DD-D036BD290C58}"/>
              </a:ext>
            </a:extLst>
          </p:cNvPr>
          <p:cNvSpPr>
            <a:spLocks noChangeArrowheads="1"/>
          </p:cNvSpPr>
          <p:nvPr/>
        </p:nvSpPr>
        <p:spPr bwMode="auto">
          <a:xfrm>
            <a:off x="435429" y="891291"/>
            <a:ext cx="334599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b="1" dirty="0">
                <a:solidFill>
                  <a:srgbClr val="FF3300"/>
                </a:solidFill>
                <a:latin typeface=".VnTime" panose="020B7200000000000000" pitchFamily="34" charset="0"/>
              </a:rPr>
              <a:t>* </a:t>
            </a:r>
            <a:r>
              <a:rPr lang="en-US" altLang="en-US" sz="2800" b="1" dirty="0" err="1">
                <a:solidFill>
                  <a:srgbClr val="FF3300"/>
                </a:solidFill>
                <a:latin typeface="Times New Roman" panose="02020603050405020304" pitchFamily="18" charset="0"/>
                <a:cs typeface="Times New Roman" panose="02020603050405020304" pitchFamily="18" charset="0"/>
              </a:rPr>
              <a:t>Câu</a:t>
            </a:r>
            <a:r>
              <a:rPr lang="en-US" altLang="en-US" sz="2800" b="1" dirty="0">
                <a:solidFill>
                  <a:srgbClr val="FF3300"/>
                </a:solidFill>
                <a:latin typeface="Times New Roman" panose="02020603050405020304" pitchFamily="18" charset="0"/>
                <a:cs typeface="Times New Roman" panose="02020603050405020304" pitchFamily="18" charset="0"/>
              </a:rPr>
              <a:t> </a:t>
            </a:r>
            <a:r>
              <a:rPr lang="en-US" altLang="en-US" sz="2800" b="1" dirty="0" err="1">
                <a:solidFill>
                  <a:srgbClr val="FF3300"/>
                </a:solidFill>
                <a:latin typeface="Times New Roman" panose="02020603050405020304" pitchFamily="18" charset="0"/>
                <a:cs typeface="Times New Roman" panose="02020603050405020304" pitchFamily="18" charset="0"/>
              </a:rPr>
              <a:t>hỏi</a:t>
            </a:r>
            <a:r>
              <a:rPr lang="en-US" altLang="en-US" sz="2800" b="1" dirty="0">
                <a:solidFill>
                  <a:srgbClr val="FF3300"/>
                </a:solidFill>
                <a:latin typeface="Times New Roman" panose="02020603050405020304" pitchFamily="18" charset="0"/>
                <a:cs typeface="Times New Roman" panose="02020603050405020304" pitchFamily="18" charset="0"/>
              </a:rPr>
              <a:t> </a:t>
            </a:r>
            <a:r>
              <a:rPr lang="en-US" altLang="en-US" sz="2800" b="1" dirty="0" err="1">
                <a:solidFill>
                  <a:srgbClr val="FF3300"/>
                </a:solidFill>
                <a:latin typeface="Times New Roman" panose="02020603050405020304" pitchFamily="18" charset="0"/>
                <a:cs typeface="Times New Roman" panose="02020603050405020304" pitchFamily="18" charset="0"/>
              </a:rPr>
              <a:t>gợi</a:t>
            </a:r>
            <a:r>
              <a:rPr lang="en-US" altLang="en-US" sz="2800" b="1" dirty="0">
                <a:solidFill>
                  <a:srgbClr val="FF3300"/>
                </a:solidFill>
                <a:latin typeface="Times New Roman" panose="02020603050405020304" pitchFamily="18" charset="0"/>
                <a:cs typeface="Times New Roman" panose="02020603050405020304" pitchFamily="18" charset="0"/>
              </a:rPr>
              <a:t> ý</a:t>
            </a:r>
            <a:r>
              <a:rPr lang="en-US" altLang="en-US" sz="2800" b="1" dirty="0">
                <a:solidFill>
                  <a:srgbClr val="FF3300"/>
                </a:solidFill>
                <a:latin typeface=".VnTime" panose="020B7200000000000000"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5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5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7">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057">
                                            <p:txEl>
                                              <p:pRg st="2" end="2"/>
                                            </p:txEl>
                                          </p:spTgt>
                                        </p:tgtEl>
                                        <p:attrNameLst>
                                          <p:attrName>style.visibility</p:attrName>
                                        </p:attrNameLst>
                                      </p:cBhvr>
                                      <p:to>
                                        <p:strVal val="visible"/>
                                      </p:to>
                                    </p:set>
                                    <p:animEffect transition="in" filter="fade">
                                      <p:cBhvr>
                                        <p:cTn id="23" dur="500"/>
                                        <p:tgtEl>
                                          <p:spTgt spid="205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5127"/>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124"/>
                                        </p:tgtEl>
                                        <p:attrNameLst>
                                          <p:attrName>style.visibility</p:attrName>
                                        </p:attrNameLst>
                                      </p:cBhvr>
                                      <p:to>
                                        <p:strVal val="visible"/>
                                      </p:to>
                                    </p:set>
                                    <p:animEffect transition="in" filter="fade">
                                      <p:cBhvr>
                                        <p:cTn id="32" dur="5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5124" grpId="0"/>
      <p:bldP spid="2056" grpId="0"/>
      <p:bldP spid="5127" grpId="0"/>
      <p:bldP spid="205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25 Nền trơn ý tưởng trong 2021 | nền, màu sắc, hình ảnh">
            <a:extLst>
              <a:ext uri="{FF2B5EF4-FFF2-40B4-BE49-F238E27FC236}">
                <a16:creationId xmlns:a16="http://schemas.microsoft.com/office/drawing/2014/main" id="{894E9B18-73FF-49D3-9AF6-4D29097310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645"/>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123C47A-232E-45A7-AB57-F356E668BF57}"/>
              </a:ext>
            </a:extLst>
          </p:cNvPr>
          <p:cNvSpPr txBox="1"/>
          <p:nvPr/>
        </p:nvSpPr>
        <p:spPr>
          <a:xfrm>
            <a:off x="861391" y="371061"/>
            <a:ext cx="10495722" cy="830997"/>
          </a:xfrm>
          <a:prstGeom prst="rect">
            <a:avLst/>
          </a:prstGeom>
          <a:noFill/>
        </p:spPr>
        <p:txBody>
          <a:bodyPr wrap="square" rtlCol="0">
            <a:spAutoFit/>
          </a:bodyPr>
          <a:lstStyle/>
          <a:p>
            <a:pPr algn="ctr"/>
            <a:r>
              <a:rPr lang="en-US" sz="4800" b="1" dirty="0">
                <a:solidFill>
                  <a:srgbClr val="FF0000"/>
                </a:solidFill>
                <a:latin typeface="Times New Roman" panose="02020603050405020304" pitchFamily="18" charset="0"/>
                <a:cs typeface="Times New Roman" panose="02020603050405020304" pitchFamily="18" charset="0"/>
              </a:rPr>
              <a:t>BÀI 3: TỰ TRỌNG</a:t>
            </a:r>
          </a:p>
        </p:txBody>
      </p:sp>
      <p:sp>
        <p:nvSpPr>
          <p:cNvPr id="5" name="TextBox 4">
            <a:extLst>
              <a:ext uri="{FF2B5EF4-FFF2-40B4-BE49-F238E27FC236}">
                <a16:creationId xmlns:a16="http://schemas.microsoft.com/office/drawing/2014/main" id="{1D6DBF06-ED71-4045-AA4E-BF107E4A4B07}"/>
              </a:ext>
            </a:extLst>
          </p:cNvPr>
          <p:cNvSpPr txBox="1"/>
          <p:nvPr/>
        </p:nvSpPr>
        <p:spPr>
          <a:xfrm>
            <a:off x="483708" y="1411358"/>
            <a:ext cx="11142235" cy="4401205"/>
          </a:xfrm>
          <a:prstGeom prst="rect">
            <a:avLst/>
          </a:prstGeom>
          <a:noFill/>
        </p:spPr>
        <p:txBody>
          <a:bodyPr wrap="square" rtlCol="0">
            <a:spAutoFit/>
          </a:bodyPr>
          <a:lstStyle/>
          <a:p>
            <a:pPr marL="1028700" indent="-1028700" algn="just">
              <a:buAutoNum type="romanUcPeriod"/>
            </a:pPr>
            <a:r>
              <a:rPr lang="en-US" sz="2800" b="1" dirty="0">
                <a:solidFill>
                  <a:srgbClr val="0000FF"/>
                </a:solidFill>
                <a:latin typeface="Times New Roman" panose="02020603050405020304" pitchFamily="18" charset="0"/>
                <a:cs typeface="Times New Roman" panose="02020603050405020304" pitchFamily="18" charset="0"/>
              </a:rPr>
              <a:t>TRUYỆN ĐỌC</a:t>
            </a:r>
          </a:p>
          <a:p>
            <a:pPr marL="1028700" indent="-1028700" algn="just">
              <a:buAutoNum type="romanUcPeriod"/>
            </a:pPr>
            <a:r>
              <a:rPr lang="en-US" sz="2800" b="1" dirty="0">
                <a:solidFill>
                  <a:srgbClr val="0000FF"/>
                </a:solidFill>
                <a:latin typeface="Times New Roman" panose="02020603050405020304" pitchFamily="18" charset="0"/>
                <a:cs typeface="Times New Roman" panose="02020603050405020304" pitchFamily="18" charset="0"/>
              </a:rPr>
              <a:t>NỘI DUNG BÀI HỌC</a:t>
            </a:r>
          </a:p>
          <a:p>
            <a:pPr marL="914400" indent="-914400" algn="just">
              <a:buAutoNum type="arabicPeriod"/>
            </a:pPr>
            <a:r>
              <a:rPr lang="en-US" sz="3200" b="1" dirty="0" err="1">
                <a:solidFill>
                  <a:srgbClr val="002060"/>
                </a:solidFill>
                <a:latin typeface="Times New Roman" panose="02020603050405020304" pitchFamily="18" charset="0"/>
                <a:cs typeface="Times New Roman" panose="02020603050405020304" pitchFamily="18" charset="0"/>
              </a:rPr>
              <a:t>Khái</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niệm</a:t>
            </a:r>
            <a:r>
              <a:rPr lang="en-US" sz="3200" b="1" dirty="0">
                <a:solidFill>
                  <a:srgbClr val="002060"/>
                </a:solidFill>
                <a:latin typeface="Times New Roman" panose="02020603050405020304" pitchFamily="18" charset="0"/>
                <a:cs typeface="Times New Roman" panose="02020603050405020304" pitchFamily="18" charset="0"/>
              </a:rPr>
              <a:t> :</a:t>
            </a:r>
          </a:p>
          <a:p>
            <a:pPr algn="just"/>
            <a:r>
              <a:rPr lang="en-US" sz="3200" b="1" dirty="0" err="1">
                <a:latin typeface="Times New Roman" panose="02020603050405020304" pitchFamily="18" charset="0"/>
                <a:cs typeface="Times New Roman" panose="02020603050405020304" pitchFamily="18" charset="0"/>
              </a:rPr>
              <a:t>Tự</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trọng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biết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coi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trọng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giữ</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gìn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phẩm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cách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biết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điều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chỉnh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hành</a:t>
            </a:r>
            <a:r>
              <a:rPr lang="en-US" sz="3200" b="1" dirty="0">
                <a:latin typeface="Times New Roman" panose="02020603050405020304" pitchFamily="18" charset="0"/>
                <a:cs typeface="Times New Roman" panose="02020603050405020304" pitchFamily="18" charset="0"/>
              </a:rPr>
              <a:t> vi </a:t>
            </a:r>
            <a:r>
              <a:rPr lang="en-US" sz="3200" b="1" dirty="0" err="1">
                <a:latin typeface="Times New Roman" panose="02020603050405020304" pitchFamily="18" charset="0"/>
                <a:cs typeface="Times New Roman" panose="02020603050405020304" pitchFamily="18" charset="0"/>
              </a:rPr>
              <a:t>của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mình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phù</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hợp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với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chuẩn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mực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xã</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hội</a:t>
            </a:r>
            <a:r>
              <a:rPr lang="en-US" sz="3200" b="1" dirty="0">
                <a:latin typeface="Times New Roman" panose="02020603050405020304" pitchFamily="18" charset="0"/>
                <a:cs typeface="Times New Roman" panose="02020603050405020304" pitchFamily="18" charset="0"/>
              </a:rPr>
              <a:t>.</a:t>
            </a:r>
          </a:p>
          <a:p>
            <a:pPr algn="just"/>
            <a:r>
              <a:rPr lang="en-US" sz="3200" b="1" dirty="0">
                <a:solidFill>
                  <a:srgbClr val="002060"/>
                </a:solidFill>
                <a:latin typeface="Times New Roman" panose="02020603050405020304" pitchFamily="18" charset="0"/>
                <a:cs typeface="Times New Roman" panose="02020603050405020304" pitchFamily="18" charset="0"/>
              </a:rPr>
              <a:t>2.     </a:t>
            </a:r>
            <a:r>
              <a:rPr lang="en-US" sz="3200" b="1" dirty="0" err="1">
                <a:solidFill>
                  <a:srgbClr val="002060"/>
                </a:solidFill>
                <a:latin typeface="Times New Roman" panose="02020603050405020304" pitchFamily="18" charset="0"/>
                <a:cs typeface="Times New Roman" panose="02020603050405020304" pitchFamily="18" charset="0"/>
              </a:rPr>
              <a:t>Biểu</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hiện</a:t>
            </a:r>
            <a:r>
              <a:rPr lang="en-US" sz="3200" b="1" dirty="0">
                <a:solidFill>
                  <a:srgbClr val="002060"/>
                </a:solidFill>
                <a:latin typeface="Times New Roman" panose="02020603050405020304" pitchFamily="18" charset="0"/>
                <a:cs typeface="Times New Roman" panose="02020603050405020304" pitchFamily="18" charset="0"/>
              </a:rPr>
              <a:t>: </a:t>
            </a:r>
          </a:p>
          <a:p>
            <a:pPr algn="just"/>
            <a:r>
              <a:rPr lang="en-US" sz="3200" b="1" dirty="0">
                <a:latin typeface="Times New Roman" panose="02020603050405020304" pitchFamily="18" charset="0"/>
                <a:cs typeface="Times New Roman" panose="02020603050405020304" pitchFamily="18" charset="0"/>
              </a:rPr>
              <a:t>                    - </a:t>
            </a:r>
            <a:r>
              <a:rPr lang="en-US" sz="3200" b="1" dirty="0" err="1">
                <a:latin typeface="Times New Roman" panose="02020603050405020304" pitchFamily="18" charset="0"/>
                <a:cs typeface="Times New Roman" panose="02020603050405020304" pitchFamily="18" charset="0"/>
              </a:rPr>
              <a:t>Cư</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xử</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đàng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hoàng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đúng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mực</a:t>
            </a:r>
            <a:endParaRPr lang="en-US" sz="3200" b="1" dirty="0">
              <a:latin typeface="Times New Roman" panose="02020603050405020304" pitchFamily="18" charset="0"/>
              <a:cs typeface="Times New Roman" panose="02020603050405020304" pitchFamily="18" charset="0"/>
            </a:endParaRPr>
          </a:p>
          <a:p>
            <a:pPr algn="just"/>
            <a:r>
              <a:rPr lang="en-US" sz="3200" b="1" dirty="0">
                <a:latin typeface="Times New Roman" panose="02020603050405020304" pitchFamily="18" charset="0"/>
                <a:cs typeface="Times New Roman" panose="02020603050405020304" pitchFamily="18" charset="0"/>
              </a:rPr>
              <a:t>                    - </a:t>
            </a:r>
            <a:r>
              <a:rPr lang="en-US" sz="3200" b="1" dirty="0" err="1">
                <a:latin typeface="Times New Roman" panose="02020603050405020304" pitchFamily="18" charset="0"/>
                <a:cs typeface="Times New Roman" panose="02020603050405020304" pitchFamily="18" charset="0"/>
              </a:rPr>
              <a:t>Biết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giữ</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lời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hứa</a:t>
            </a:r>
            <a:endParaRPr lang="en-US" sz="3200" b="1" dirty="0">
              <a:latin typeface="Times New Roman" panose="02020603050405020304" pitchFamily="18" charset="0"/>
              <a:cs typeface="Times New Roman" panose="02020603050405020304" pitchFamily="18" charset="0"/>
            </a:endParaRPr>
          </a:p>
          <a:p>
            <a:pPr algn="just"/>
            <a:r>
              <a:rPr lang="en-US" sz="3200" b="1" dirty="0">
                <a:latin typeface="Times New Roman" panose="02020603050405020304" pitchFamily="18" charset="0"/>
                <a:cs typeface="Times New Roman" panose="02020603050405020304" pitchFamily="18" charset="0"/>
              </a:rPr>
              <a:t>                    - </a:t>
            </a:r>
            <a:r>
              <a:rPr lang="en-US" sz="3200" b="1" dirty="0" err="1">
                <a:latin typeface="Times New Roman" panose="02020603050405020304" pitchFamily="18" charset="0"/>
                <a:cs typeface="Times New Roman" panose="02020603050405020304" pitchFamily="18" charset="0"/>
              </a:rPr>
              <a:t>Luôn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làm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tròn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nhiệm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vụ</a:t>
            </a:r>
            <a:endParaRPr lang="en-US" sz="3200" b="1" dirty="0">
              <a:latin typeface="Times New Roman" panose="02020603050405020304" pitchFamily="18" charset="0"/>
              <a:cs typeface="Times New Roman" panose="02020603050405020304" pitchFamily="18" charset="0"/>
            </a:endParaRPr>
          </a:p>
        </p:txBody>
      </p:sp>
      <p:sp>
        <p:nvSpPr>
          <p:cNvPr id="7" name="Arrow: Down 6">
            <a:extLst>
              <a:ext uri="{FF2B5EF4-FFF2-40B4-BE49-F238E27FC236}">
                <a16:creationId xmlns:a16="http://schemas.microsoft.com/office/drawing/2014/main" id="{DE610693-E53F-47C1-B05E-655B5EE7AB23}"/>
              </a:ext>
            </a:extLst>
          </p:cNvPr>
          <p:cNvSpPr/>
          <p:nvPr/>
        </p:nvSpPr>
        <p:spPr>
          <a:xfrm>
            <a:off x="26504" y="84472"/>
            <a:ext cx="2555280" cy="630030"/>
          </a:xfrm>
          <a:prstGeom prst="downArrow">
            <a:avLst/>
          </a:prstGeom>
          <a:solidFill>
            <a:srgbClr val="00B05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b="1" dirty="0">
                <a:latin typeface="Times New Roman" panose="02020603050405020304" pitchFamily="18" charset="0"/>
                <a:cs typeface="Times New Roman" panose="02020603050405020304" pitchFamily="18" charset="0"/>
              </a:rPr>
              <a:t>GHI BÀI</a:t>
            </a:r>
          </a:p>
        </p:txBody>
      </p:sp>
      <p:sp>
        <p:nvSpPr>
          <p:cNvPr id="2" name="TextBox 1">
            <a:extLst>
              <a:ext uri="{FF2B5EF4-FFF2-40B4-BE49-F238E27FC236}">
                <a16:creationId xmlns:a16="http://schemas.microsoft.com/office/drawing/2014/main" id="{7D11190E-88FE-4417-A778-4FE32F3A0F66}"/>
              </a:ext>
            </a:extLst>
          </p:cNvPr>
          <p:cNvSpPr txBox="1"/>
          <p:nvPr/>
        </p:nvSpPr>
        <p:spPr>
          <a:xfrm>
            <a:off x="664029" y="4953000"/>
            <a:ext cx="184731" cy="369332"/>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32B94C7A-A065-48AC-9DAB-A6F31B444C7C}"/>
              </a:ext>
            </a:extLst>
          </p:cNvPr>
          <p:cNvSpPr txBox="1"/>
          <p:nvPr/>
        </p:nvSpPr>
        <p:spPr>
          <a:xfrm>
            <a:off x="664029" y="486591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208590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D6DBF06-ED71-4045-AA4E-BF107E4A4B07}"/>
              </a:ext>
            </a:extLst>
          </p:cNvPr>
          <p:cNvSpPr txBox="1"/>
          <p:nvPr/>
        </p:nvSpPr>
        <p:spPr>
          <a:xfrm>
            <a:off x="775256" y="139151"/>
            <a:ext cx="10495722" cy="132343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36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Tìm</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những</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ví</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dụ</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việc</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làm</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tự</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trọng</a:t>
            </a:r>
            <a:r>
              <a:rPr lang="en-US" sz="4000" b="1" dirty="0">
                <a:solidFill>
                  <a:srgbClr val="FF0000"/>
                </a:solidFill>
                <a:latin typeface="Times New Roman" panose="02020603050405020304" pitchFamily="18" charset="0"/>
                <a:cs typeface="Times New Roman" panose="02020603050405020304" pitchFamily="18" charset="0"/>
              </a:rPr>
              <a:t> </a:t>
            </a:r>
          </a:p>
          <a:p>
            <a:pPr algn="ctr"/>
            <a:r>
              <a:rPr lang="en-US" sz="4000" b="1" dirty="0" err="1">
                <a:solidFill>
                  <a:srgbClr val="FF0000"/>
                </a:solidFill>
                <a:latin typeface="Times New Roman" panose="02020603050405020304" pitchFamily="18" charset="0"/>
                <a:cs typeface="Times New Roman" panose="02020603050405020304" pitchFamily="18" charset="0"/>
              </a:rPr>
              <a:t>hoặc</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thiếu</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tự</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trọng</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DFC9A917-3913-45E9-922C-FEE91709DBA7}"/>
              </a:ext>
            </a:extLst>
          </p:cNvPr>
          <p:cNvSpPr txBox="1"/>
          <p:nvPr/>
        </p:nvSpPr>
        <p:spPr>
          <a:xfrm>
            <a:off x="410817" y="1628502"/>
            <a:ext cx="5791199" cy="615553"/>
          </a:xfrm>
          <a:prstGeom prst="rect">
            <a:avLst/>
          </a:prstGeom>
          <a:noFill/>
        </p:spPr>
        <p:txBody>
          <a:bodyPr wrap="square" rtlCol="0">
            <a:spAutoFit/>
          </a:bodyPr>
          <a:lstStyle/>
          <a:p>
            <a:pPr algn="ctr"/>
            <a:r>
              <a:rPr lang="en-US" sz="3400" dirty="0">
                <a:solidFill>
                  <a:srgbClr val="0070C0"/>
                </a:solidFill>
                <a:latin typeface="Times New Roman" panose="02020603050405020304" pitchFamily="18" charset="0"/>
                <a:cs typeface="Times New Roman" panose="02020603050405020304" pitchFamily="18" charset="0"/>
              </a:rPr>
              <a:t>TỰ TRỌNG</a:t>
            </a:r>
          </a:p>
        </p:txBody>
      </p:sp>
      <p:sp>
        <p:nvSpPr>
          <p:cNvPr id="6" name="TextBox 5">
            <a:extLst>
              <a:ext uri="{FF2B5EF4-FFF2-40B4-BE49-F238E27FC236}">
                <a16:creationId xmlns:a16="http://schemas.microsoft.com/office/drawing/2014/main" id="{D7BDC021-429D-4732-9D11-B4C45F22C1BC}"/>
              </a:ext>
            </a:extLst>
          </p:cNvPr>
          <p:cNvSpPr txBox="1"/>
          <p:nvPr/>
        </p:nvSpPr>
        <p:spPr>
          <a:xfrm>
            <a:off x="6202016" y="1591713"/>
            <a:ext cx="5791199" cy="1138773"/>
          </a:xfrm>
          <a:prstGeom prst="rect">
            <a:avLst/>
          </a:prstGeom>
          <a:noFill/>
        </p:spPr>
        <p:txBody>
          <a:bodyPr wrap="square" rtlCol="0">
            <a:spAutoFit/>
          </a:bodyPr>
          <a:lstStyle/>
          <a:p>
            <a:pPr algn="just"/>
            <a:r>
              <a:rPr lang="en-US" sz="3400" dirty="0">
                <a:solidFill>
                  <a:srgbClr val="002060"/>
                </a:solidFill>
                <a:latin typeface="Times New Roman" panose="02020603050405020304" pitchFamily="18" charset="0"/>
                <a:cs typeface="Times New Roman" panose="02020603050405020304" pitchFamily="18" charset="0"/>
              </a:rPr>
              <a:t>THIẾU TỰ TRỌNG</a:t>
            </a:r>
          </a:p>
          <a:p>
            <a:pPr algn="just"/>
            <a:endParaRPr lang="en-US" sz="3400" dirty="0">
              <a:solidFill>
                <a:srgbClr val="002060"/>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F81E8761-87C1-41D8-9A2A-9CFBF8C98C66}"/>
              </a:ext>
            </a:extLst>
          </p:cNvPr>
          <p:cNvSpPr txBox="1"/>
          <p:nvPr/>
        </p:nvSpPr>
        <p:spPr>
          <a:xfrm>
            <a:off x="5796884" y="2280844"/>
            <a:ext cx="5712145" cy="3754874"/>
          </a:xfrm>
          <a:prstGeom prst="rect">
            <a:avLst/>
          </a:prstGeom>
          <a:noFill/>
        </p:spPr>
        <p:txBody>
          <a:bodyPr wrap="square" rtlCol="0">
            <a:spAutoFit/>
          </a:bodyPr>
          <a:lstStyle/>
          <a:p>
            <a:pPr algn="just"/>
            <a:r>
              <a:rPr lang="en-US" sz="3400" dirty="0">
                <a:solidFill>
                  <a:srgbClr val="002060"/>
                </a:solidFill>
                <a:latin typeface="Times New Roman" panose="02020603050405020304" pitchFamily="18" charset="0"/>
                <a:cs typeface="Times New Roman" panose="02020603050405020304" pitchFamily="18" charset="0"/>
              </a:rPr>
              <a:t>Quay </a:t>
            </a:r>
            <a:r>
              <a:rPr lang="en-US" sz="3400" dirty="0" err="1">
                <a:solidFill>
                  <a:srgbClr val="002060"/>
                </a:solidFill>
                <a:latin typeface="Times New Roman" panose="02020603050405020304" pitchFamily="18" charset="0"/>
                <a:cs typeface="Times New Roman" panose="02020603050405020304" pitchFamily="18" charset="0"/>
              </a:rPr>
              <a:t>cóp</a:t>
            </a:r>
            <a:r>
              <a:rPr lang="en-US" sz="3400" dirty="0">
                <a:solidFill>
                  <a:srgbClr val="002060"/>
                </a:solidFill>
                <a:latin typeface="Times New Roman" panose="02020603050405020304" pitchFamily="18" charset="0"/>
                <a:cs typeface="Times New Roman" panose="02020603050405020304" pitchFamily="18" charset="0"/>
              </a:rPr>
              <a:t>, </a:t>
            </a:r>
            <a:r>
              <a:rPr lang="en-US" sz="3400" dirty="0" err="1">
                <a:solidFill>
                  <a:srgbClr val="002060"/>
                </a:solidFill>
                <a:latin typeface="Times New Roman" panose="02020603050405020304" pitchFamily="18" charset="0"/>
                <a:cs typeface="Times New Roman" panose="02020603050405020304" pitchFamily="18" charset="0"/>
              </a:rPr>
              <a:t>nhìn</a:t>
            </a:r>
            <a:r>
              <a:rPr lang="en-US" sz="3400" dirty="0">
                <a:solidFill>
                  <a:srgbClr val="002060"/>
                </a:solidFill>
                <a:latin typeface="Times New Roman" panose="02020603050405020304" pitchFamily="18" charset="0"/>
                <a:cs typeface="Times New Roman" panose="02020603050405020304" pitchFamily="18" charset="0"/>
              </a:rPr>
              <a:t> </a:t>
            </a:r>
            <a:r>
              <a:rPr lang="en-US" sz="3400" dirty="0" err="1">
                <a:solidFill>
                  <a:srgbClr val="002060"/>
                </a:solidFill>
                <a:latin typeface="Times New Roman" panose="02020603050405020304" pitchFamily="18" charset="0"/>
                <a:cs typeface="Times New Roman" panose="02020603050405020304" pitchFamily="18" charset="0"/>
              </a:rPr>
              <a:t>bài</a:t>
            </a:r>
            <a:r>
              <a:rPr lang="en-US" sz="3400" dirty="0">
                <a:solidFill>
                  <a:srgbClr val="002060"/>
                </a:solidFill>
                <a:latin typeface="Times New Roman" panose="02020603050405020304" pitchFamily="18" charset="0"/>
                <a:cs typeface="Times New Roman" panose="02020603050405020304" pitchFamily="18" charset="0"/>
              </a:rPr>
              <a:t> </a:t>
            </a:r>
            <a:r>
              <a:rPr lang="en-US" sz="3400" dirty="0" err="1">
                <a:solidFill>
                  <a:srgbClr val="002060"/>
                </a:solidFill>
                <a:latin typeface="Times New Roman" panose="02020603050405020304" pitchFamily="18" charset="0"/>
                <a:cs typeface="Times New Roman" panose="02020603050405020304" pitchFamily="18" charset="0"/>
              </a:rPr>
              <a:t>của</a:t>
            </a:r>
            <a:r>
              <a:rPr lang="en-US" sz="3400" dirty="0">
                <a:solidFill>
                  <a:srgbClr val="002060"/>
                </a:solidFill>
                <a:latin typeface="Times New Roman" panose="02020603050405020304" pitchFamily="18" charset="0"/>
                <a:cs typeface="Times New Roman" panose="02020603050405020304" pitchFamily="18" charset="0"/>
              </a:rPr>
              <a:t> </a:t>
            </a:r>
            <a:r>
              <a:rPr lang="en-US" sz="3400" dirty="0" err="1">
                <a:solidFill>
                  <a:srgbClr val="002060"/>
                </a:solidFill>
                <a:latin typeface="Times New Roman" panose="02020603050405020304" pitchFamily="18" charset="0"/>
                <a:cs typeface="Times New Roman" panose="02020603050405020304" pitchFamily="18" charset="0"/>
              </a:rPr>
              <a:t>bạn</a:t>
            </a:r>
            <a:endParaRPr lang="en-US" sz="3400" dirty="0">
              <a:solidFill>
                <a:srgbClr val="002060"/>
              </a:solidFill>
              <a:latin typeface="Times New Roman" panose="02020603050405020304" pitchFamily="18" charset="0"/>
              <a:cs typeface="Times New Roman" panose="02020603050405020304" pitchFamily="18" charset="0"/>
            </a:endParaRPr>
          </a:p>
          <a:p>
            <a:pPr algn="just"/>
            <a:r>
              <a:rPr lang="en-US" sz="3400" dirty="0" err="1">
                <a:solidFill>
                  <a:srgbClr val="002060"/>
                </a:solidFill>
                <a:latin typeface="Times New Roman" panose="02020603050405020304" pitchFamily="18" charset="0"/>
                <a:cs typeface="Times New Roman" panose="02020603050405020304" pitchFamily="18" charset="0"/>
              </a:rPr>
              <a:t>Thất</a:t>
            </a:r>
            <a:r>
              <a:rPr lang="en-US" sz="3400" dirty="0">
                <a:solidFill>
                  <a:srgbClr val="002060"/>
                </a:solidFill>
                <a:latin typeface="Times New Roman" panose="02020603050405020304" pitchFamily="18" charset="0"/>
                <a:cs typeface="Times New Roman" panose="02020603050405020304" pitchFamily="18" charset="0"/>
              </a:rPr>
              <a:t> </a:t>
            </a:r>
            <a:r>
              <a:rPr lang="en-US" sz="3400" dirty="0" err="1">
                <a:solidFill>
                  <a:srgbClr val="002060"/>
                </a:solidFill>
                <a:latin typeface="Times New Roman" panose="02020603050405020304" pitchFamily="18" charset="0"/>
                <a:cs typeface="Times New Roman" panose="02020603050405020304" pitchFamily="18" charset="0"/>
              </a:rPr>
              <a:t>hứa</a:t>
            </a:r>
            <a:endParaRPr lang="en-US" sz="3400" dirty="0">
              <a:solidFill>
                <a:srgbClr val="002060"/>
              </a:solidFill>
              <a:latin typeface="Times New Roman" panose="02020603050405020304" pitchFamily="18" charset="0"/>
              <a:cs typeface="Times New Roman" panose="02020603050405020304" pitchFamily="18" charset="0"/>
            </a:endParaRPr>
          </a:p>
          <a:p>
            <a:pPr algn="just"/>
            <a:r>
              <a:rPr lang="en-US" sz="3400" dirty="0" err="1">
                <a:solidFill>
                  <a:srgbClr val="002060"/>
                </a:solidFill>
                <a:latin typeface="Times New Roman" panose="02020603050405020304" pitchFamily="18" charset="0"/>
                <a:cs typeface="Times New Roman" panose="02020603050405020304" pitchFamily="18" charset="0"/>
              </a:rPr>
              <a:t>Không</a:t>
            </a:r>
            <a:r>
              <a:rPr lang="en-US" sz="3400" dirty="0">
                <a:solidFill>
                  <a:srgbClr val="002060"/>
                </a:solidFill>
                <a:latin typeface="Times New Roman" panose="02020603050405020304" pitchFamily="18" charset="0"/>
                <a:cs typeface="Times New Roman" panose="02020603050405020304" pitchFamily="18" charset="0"/>
              </a:rPr>
              <a:t> </a:t>
            </a:r>
            <a:r>
              <a:rPr lang="en-US" sz="3400" dirty="0" err="1">
                <a:solidFill>
                  <a:srgbClr val="002060"/>
                </a:solidFill>
                <a:latin typeface="Times New Roman" panose="02020603050405020304" pitchFamily="18" charset="0"/>
                <a:cs typeface="Times New Roman" panose="02020603050405020304" pitchFamily="18" charset="0"/>
              </a:rPr>
              <a:t>nhận</a:t>
            </a:r>
            <a:r>
              <a:rPr lang="en-US" sz="3400" dirty="0">
                <a:solidFill>
                  <a:srgbClr val="002060"/>
                </a:solidFill>
                <a:latin typeface="Times New Roman" panose="02020603050405020304" pitchFamily="18" charset="0"/>
                <a:cs typeface="Times New Roman" panose="02020603050405020304" pitchFamily="18" charset="0"/>
              </a:rPr>
              <a:t> </a:t>
            </a:r>
            <a:r>
              <a:rPr lang="en-US" sz="3400" dirty="0" err="1">
                <a:solidFill>
                  <a:srgbClr val="002060"/>
                </a:solidFill>
                <a:latin typeface="Times New Roman" panose="02020603050405020304" pitchFamily="18" charset="0"/>
                <a:cs typeface="Times New Roman" panose="02020603050405020304" pitchFamily="18" charset="0"/>
              </a:rPr>
              <a:t>lỗi</a:t>
            </a:r>
            <a:endParaRPr lang="en-US" sz="3400" dirty="0">
              <a:solidFill>
                <a:srgbClr val="002060"/>
              </a:solidFill>
              <a:latin typeface="Times New Roman" panose="02020603050405020304" pitchFamily="18" charset="0"/>
              <a:cs typeface="Times New Roman" panose="02020603050405020304" pitchFamily="18" charset="0"/>
            </a:endParaRPr>
          </a:p>
          <a:p>
            <a:pPr algn="just"/>
            <a:r>
              <a:rPr lang="en-US" sz="3400" dirty="0" err="1">
                <a:solidFill>
                  <a:srgbClr val="002060"/>
                </a:solidFill>
                <a:latin typeface="Times New Roman" panose="02020603050405020304" pitchFamily="18" charset="0"/>
                <a:cs typeface="Times New Roman" panose="02020603050405020304" pitchFamily="18" charset="0"/>
              </a:rPr>
              <a:t>Không</a:t>
            </a:r>
            <a:r>
              <a:rPr lang="en-US" sz="3400" dirty="0">
                <a:solidFill>
                  <a:srgbClr val="002060"/>
                </a:solidFill>
                <a:latin typeface="Times New Roman" panose="02020603050405020304" pitchFamily="18" charset="0"/>
                <a:cs typeface="Times New Roman" panose="02020603050405020304" pitchFamily="18" charset="0"/>
              </a:rPr>
              <a:t> </a:t>
            </a:r>
            <a:r>
              <a:rPr lang="en-US" sz="3400" dirty="0" err="1">
                <a:solidFill>
                  <a:srgbClr val="002060"/>
                </a:solidFill>
                <a:latin typeface="Times New Roman" panose="02020603050405020304" pitchFamily="18" charset="0"/>
                <a:cs typeface="Times New Roman" panose="02020603050405020304" pitchFamily="18" charset="0"/>
              </a:rPr>
              <a:t>sửa</a:t>
            </a:r>
            <a:r>
              <a:rPr lang="en-US" sz="3400" dirty="0">
                <a:solidFill>
                  <a:srgbClr val="002060"/>
                </a:solidFill>
                <a:latin typeface="Times New Roman" panose="02020603050405020304" pitchFamily="18" charset="0"/>
                <a:cs typeface="Times New Roman" panose="02020603050405020304" pitchFamily="18" charset="0"/>
              </a:rPr>
              <a:t> </a:t>
            </a:r>
            <a:r>
              <a:rPr lang="en-US" sz="3400" dirty="0" err="1">
                <a:solidFill>
                  <a:srgbClr val="002060"/>
                </a:solidFill>
                <a:latin typeface="Times New Roman" panose="02020603050405020304" pitchFamily="18" charset="0"/>
                <a:cs typeface="Times New Roman" panose="02020603050405020304" pitchFamily="18" charset="0"/>
              </a:rPr>
              <a:t>lỗi</a:t>
            </a:r>
            <a:endParaRPr lang="en-US" sz="3400" dirty="0">
              <a:solidFill>
                <a:srgbClr val="002060"/>
              </a:solidFill>
              <a:latin typeface="Times New Roman" panose="02020603050405020304" pitchFamily="18" charset="0"/>
              <a:cs typeface="Times New Roman" panose="02020603050405020304" pitchFamily="18" charset="0"/>
            </a:endParaRPr>
          </a:p>
          <a:p>
            <a:pPr algn="just"/>
            <a:r>
              <a:rPr lang="en-US" sz="3400" dirty="0" err="1">
                <a:solidFill>
                  <a:srgbClr val="002060"/>
                </a:solidFill>
                <a:latin typeface="Times New Roman" panose="02020603050405020304" pitchFamily="18" charset="0"/>
                <a:cs typeface="Times New Roman" panose="02020603050405020304" pitchFamily="18" charset="0"/>
              </a:rPr>
              <a:t>Nói</a:t>
            </a:r>
            <a:r>
              <a:rPr lang="en-US" sz="3400" dirty="0">
                <a:solidFill>
                  <a:srgbClr val="002060"/>
                </a:solidFill>
                <a:latin typeface="Times New Roman" panose="02020603050405020304" pitchFamily="18" charset="0"/>
                <a:cs typeface="Times New Roman" panose="02020603050405020304" pitchFamily="18" charset="0"/>
              </a:rPr>
              <a:t> </a:t>
            </a:r>
            <a:r>
              <a:rPr lang="en-US" sz="3400" dirty="0" err="1">
                <a:solidFill>
                  <a:srgbClr val="002060"/>
                </a:solidFill>
                <a:latin typeface="Times New Roman" panose="02020603050405020304" pitchFamily="18" charset="0"/>
                <a:cs typeface="Times New Roman" panose="02020603050405020304" pitchFamily="18" charset="0"/>
              </a:rPr>
              <a:t>tục</a:t>
            </a:r>
            <a:r>
              <a:rPr lang="en-US" sz="3400" dirty="0">
                <a:solidFill>
                  <a:srgbClr val="002060"/>
                </a:solidFill>
                <a:latin typeface="Times New Roman" panose="02020603050405020304" pitchFamily="18" charset="0"/>
                <a:cs typeface="Times New Roman" panose="02020603050405020304" pitchFamily="18" charset="0"/>
              </a:rPr>
              <a:t>, </a:t>
            </a:r>
            <a:r>
              <a:rPr lang="en-US" sz="3400" dirty="0" err="1">
                <a:solidFill>
                  <a:srgbClr val="002060"/>
                </a:solidFill>
                <a:latin typeface="Times New Roman" panose="02020603050405020304" pitchFamily="18" charset="0"/>
                <a:cs typeface="Times New Roman" panose="02020603050405020304" pitchFamily="18" charset="0"/>
              </a:rPr>
              <a:t>chửi</a:t>
            </a:r>
            <a:r>
              <a:rPr lang="en-US" sz="3400" dirty="0">
                <a:solidFill>
                  <a:srgbClr val="002060"/>
                </a:solidFill>
                <a:latin typeface="Times New Roman" panose="02020603050405020304" pitchFamily="18" charset="0"/>
                <a:cs typeface="Times New Roman" panose="02020603050405020304" pitchFamily="18" charset="0"/>
              </a:rPr>
              <a:t> </a:t>
            </a:r>
            <a:r>
              <a:rPr lang="en-US" sz="3400" dirty="0" err="1">
                <a:solidFill>
                  <a:srgbClr val="002060"/>
                </a:solidFill>
                <a:latin typeface="Times New Roman" panose="02020603050405020304" pitchFamily="18" charset="0"/>
                <a:cs typeface="Times New Roman" panose="02020603050405020304" pitchFamily="18" charset="0"/>
              </a:rPr>
              <a:t>thề</a:t>
            </a:r>
            <a:endParaRPr lang="en-US" sz="3400" dirty="0">
              <a:solidFill>
                <a:srgbClr val="002060"/>
              </a:solidFill>
              <a:latin typeface="Times New Roman" panose="02020603050405020304" pitchFamily="18" charset="0"/>
              <a:cs typeface="Times New Roman" panose="02020603050405020304" pitchFamily="18" charset="0"/>
            </a:endParaRPr>
          </a:p>
          <a:p>
            <a:pPr algn="just"/>
            <a:r>
              <a:rPr lang="en-US" sz="3400" dirty="0" err="1">
                <a:solidFill>
                  <a:srgbClr val="002060"/>
                </a:solidFill>
                <a:latin typeface="Times New Roman" panose="02020603050405020304" pitchFamily="18" charset="0"/>
                <a:cs typeface="Times New Roman" panose="02020603050405020304" pitchFamily="18" charset="0"/>
              </a:rPr>
              <a:t>Ăn</a:t>
            </a:r>
            <a:r>
              <a:rPr lang="en-US" sz="3400" dirty="0">
                <a:solidFill>
                  <a:srgbClr val="002060"/>
                </a:solidFill>
                <a:latin typeface="Times New Roman" panose="02020603050405020304" pitchFamily="18" charset="0"/>
                <a:cs typeface="Times New Roman" panose="02020603050405020304" pitchFamily="18" charset="0"/>
              </a:rPr>
              <a:t> </a:t>
            </a:r>
            <a:r>
              <a:rPr lang="en-US" sz="3400" dirty="0" err="1">
                <a:solidFill>
                  <a:srgbClr val="002060"/>
                </a:solidFill>
                <a:latin typeface="Times New Roman" panose="02020603050405020304" pitchFamily="18" charset="0"/>
                <a:cs typeface="Times New Roman" panose="02020603050405020304" pitchFamily="18" charset="0"/>
              </a:rPr>
              <a:t>mặc</a:t>
            </a:r>
            <a:r>
              <a:rPr lang="en-US" sz="3400" dirty="0">
                <a:solidFill>
                  <a:srgbClr val="002060"/>
                </a:solidFill>
                <a:latin typeface="Times New Roman" panose="02020603050405020304" pitchFamily="18" charset="0"/>
                <a:cs typeface="Times New Roman" panose="02020603050405020304" pitchFamily="18" charset="0"/>
              </a:rPr>
              <a:t> </a:t>
            </a:r>
            <a:r>
              <a:rPr lang="en-US" sz="3400" dirty="0" err="1">
                <a:solidFill>
                  <a:srgbClr val="002060"/>
                </a:solidFill>
                <a:latin typeface="Times New Roman" panose="02020603050405020304" pitchFamily="18" charset="0"/>
                <a:cs typeface="Times New Roman" panose="02020603050405020304" pitchFamily="18" charset="0"/>
              </a:rPr>
              <a:t>lôi</a:t>
            </a:r>
            <a:r>
              <a:rPr lang="en-US" sz="3400" dirty="0">
                <a:solidFill>
                  <a:srgbClr val="002060"/>
                </a:solidFill>
                <a:latin typeface="Times New Roman" panose="02020603050405020304" pitchFamily="18" charset="0"/>
                <a:cs typeface="Times New Roman" panose="02020603050405020304" pitchFamily="18" charset="0"/>
              </a:rPr>
              <a:t> </a:t>
            </a:r>
            <a:r>
              <a:rPr lang="en-US" sz="3400" dirty="0" err="1">
                <a:solidFill>
                  <a:srgbClr val="002060"/>
                </a:solidFill>
                <a:latin typeface="Times New Roman" panose="02020603050405020304" pitchFamily="18" charset="0"/>
                <a:cs typeface="Times New Roman" panose="02020603050405020304" pitchFamily="18" charset="0"/>
              </a:rPr>
              <a:t>thôi</a:t>
            </a:r>
            <a:endParaRPr lang="en-US" sz="3400" dirty="0">
              <a:solidFill>
                <a:srgbClr val="002060"/>
              </a:solidFill>
              <a:latin typeface="Times New Roman" panose="02020603050405020304" pitchFamily="18" charset="0"/>
              <a:cs typeface="Times New Roman" panose="02020603050405020304" pitchFamily="18" charset="0"/>
            </a:endParaRPr>
          </a:p>
          <a:p>
            <a:pPr algn="just"/>
            <a:r>
              <a:rPr lang="en-US" sz="3400" dirty="0" err="1">
                <a:solidFill>
                  <a:srgbClr val="002060"/>
                </a:solidFill>
                <a:latin typeface="Times New Roman" panose="02020603050405020304" pitchFamily="18" charset="0"/>
                <a:cs typeface="Times New Roman" panose="02020603050405020304" pitchFamily="18" charset="0"/>
              </a:rPr>
              <a:t>Sống</a:t>
            </a:r>
            <a:r>
              <a:rPr lang="en-US" sz="3400" dirty="0">
                <a:solidFill>
                  <a:srgbClr val="002060"/>
                </a:solidFill>
                <a:latin typeface="Times New Roman" panose="02020603050405020304" pitchFamily="18" charset="0"/>
                <a:cs typeface="Times New Roman" panose="02020603050405020304" pitchFamily="18" charset="0"/>
              </a:rPr>
              <a:t> </a:t>
            </a:r>
            <a:r>
              <a:rPr lang="en-US" sz="3400" dirty="0" err="1">
                <a:solidFill>
                  <a:srgbClr val="002060"/>
                </a:solidFill>
                <a:latin typeface="Times New Roman" panose="02020603050405020304" pitchFamily="18" charset="0"/>
                <a:cs typeface="Times New Roman" panose="02020603050405020304" pitchFamily="18" charset="0"/>
              </a:rPr>
              <a:t>buông</a:t>
            </a:r>
            <a:r>
              <a:rPr lang="en-US" sz="3400" dirty="0">
                <a:solidFill>
                  <a:srgbClr val="002060"/>
                </a:solidFill>
                <a:latin typeface="Times New Roman" panose="02020603050405020304" pitchFamily="18" charset="0"/>
                <a:cs typeface="Times New Roman" panose="02020603050405020304" pitchFamily="18" charset="0"/>
              </a:rPr>
              <a:t> </a:t>
            </a:r>
            <a:r>
              <a:rPr lang="en-US" sz="3400" dirty="0" err="1">
                <a:solidFill>
                  <a:srgbClr val="002060"/>
                </a:solidFill>
                <a:latin typeface="Times New Roman" panose="02020603050405020304" pitchFamily="18" charset="0"/>
                <a:cs typeface="Times New Roman" panose="02020603050405020304" pitchFamily="18" charset="0"/>
              </a:rPr>
              <a:t>thả</a:t>
            </a:r>
            <a:endParaRPr lang="en-US" sz="3400" dirty="0">
              <a:solidFill>
                <a:srgbClr val="002060"/>
              </a:solidFill>
              <a:latin typeface="Times New Roman" panose="02020603050405020304" pitchFamily="18" charset="0"/>
              <a:cs typeface="Times New Roman" panose="02020603050405020304" pitchFamily="18" charset="0"/>
            </a:endParaRPr>
          </a:p>
        </p:txBody>
      </p:sp>
      <p:cxnSp>
        <p:nvCxnSpPr>
          <p:cNvPr id="9" name="Straight Connector 8">
            <a:extLst>
              <a:ext uri="{FF2B5EF4-FFF2-40B4-BE49-F238E27FC236}">
                <a16:creationId xmlns:a16="http://schemas.microsoft.com/office/drawing/2014/main" id="{89ABE70D-BE35-470C-B234-8B3F10C9B122}"/>
              </a:ext>
            </a:extLst>
          </p:cNvPr>
          <p:cNvCxnSpPr/>
          <p:nvPr/>
        </p:nvCxnSpPr>
        <p:spPr>
          <a:xfrm>
            <a:off x="5442857" y="1496017"/>
            <a:ext cx="0" cy="493237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55291370-5B47-41E5-869A-E9A9ACB47076}"/>
              </a:ext>
            </a:extLst>
          </p:cNvPr>
          <p:cNvSpPr txBox="1"/>
          <p:nvPr/>
        </p:nvSpPr>
        <p:spPr>
          <a:xfrm>
            <a:off x="1146319" y="2321092"/>
            <a:ext cx="4814326" cy="4308872"/>
          </a:xfrm>
          <a:prstGeom prst="rect">
            <a:avLst/>
          </a:prstGeom>
          <a:noFill/>
        </p:spPr>
        <p:txBody>
          <a:bodyPr wrap="square" rtlCol="0">
            <a:spAutoFit/>
          </a:bodyPr>
          <a:lstStyle/>
          <a:p>
            <a:r>
              <a:rPr lang="en-US" sz="3400" dirty="0" err="1">
                <a:latin typeface="Times New Roman" panose="02020603050405020304" pitchFamily="18" charset="0"/>
                <a:cs typeface="Times New Roman" panose="02020603050405020304" pitchFamily="18" charset="0"/>
              </a:rPr>
              <a:t>Không</a:t>
            </a:r>
            <a:r>
              <a:rPr lang="en-US" sz="3400" dirty="0">
                <a:latin typeface="Times New Roman" panose="02020603050405020304" pitchFamily="18" charset="0"/>
                <a:cs typeface="Times New Roman" panose="02020603050405020304" pitchFamily="18" charset="0"/>
              </a:rPr>
              <a:t> quay </a:t>
            </a:r>
            <a:r>
              <a:rPr lang="en-US" sz="3400" dirty="0" err="1">
                <a:latin typeface="Times New Roman" panose="02020603050405020304" pitchFamily="18" charset="0"/>
                <a:cs typeface="Times New Roman" panose="02020603050405020304" pitchFamily="18" charset="0"/>
              </a:rPr>
              <a:t>cóp</a:t>
            </a:r>
            <a:endParaRPr lang="en-US" sz="3400" dirty="0">
              <a:latin typeface="Times New Roman" panose="02020603050405020304" pitchFamily="18" charset="0"/>
              <a:cs typeface="Times New Roman" panose="02020603050405020304" pitchFamily="18" charset="0"/>
            </a:endParaRPr>
          </a:p>
          <a:p>
            <a:r>
              <a:rPr lang="en-US" sz="3400" dirty="0" err="1">
                <a:latin typeface="Times New Roman" panose="02020603050405020304" pitchFamily="18" charset="0"/>
                <a:cs typeface="Times New Roman" panose="02020603050405020304" pitchFamily="18" charset="0"/>
              </a:rPr>
              <a:t>Giữ</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lời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hứa</a:t>
            </a:r>
            <a:endParaRPr lang="en-US" sz="3400" dirty="0">
              <a:latin typeface="Times New Roman" panose="02020603050405020304" pitchFamily="18" charset="0"/>
              <a:cs typeface="Times New Roman" panose="02020603050405020304" pitchFamily="18" charset="0"/>
            </a:endParaRPr>
          </a:p>
          <a:p>
            <a:r>
              <a:rPr lang="en-US" sz="3400" dirty="0" err="1">
                <a:latin typeface="Times New Roman" panose="02020603050405020304" pitchFamily="18" charset="0"/>
                <a:cs typeface="Times New Roman" panose="02020603050405020304" pitchFamily="18" charset="0"/>
              </a:rPr>
              <a:t>Dũng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cảm</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nhận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lỗi</a:t>
            </a:r>
            <a:endParaRPr lang="en-US" sz="3400" dirty="0">
              <a:latin typeface="Times New Roman" panose="02020603050405020304" pitchFamily="18" charset="0"/>
              <a:cs typeface="Times New Roman" panose="02020603050405020304" pitchFamily="18" charset="0"/>
            </a:endParaRPr>
          </a:p>
          <a:p>
            <a:r>
              <a:rPr lang="en-US" sz="3400" dirty="0" err="1">
                <a:latin typeface="Times New Roman" panose="02020603050405020304" pitchFamily="18" charset="0"/>
                <a:cs typeface="Times New Roman" panose="02020603050405020304" pitchFamily="18" charset="0"/>
              </a:rPr>
              <a:t>Biết</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sửa</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lỗi</a:t>
            </a:r>
            <a:endParaRPr lang="en-US" sz="3400" dirty="0">
              <a:latin typeface="Times New Roman" panose="02020603050405020304" pitchFamily="18" charset="0"/>
              <a:cs typeface="Times New Roman" panose="02020603050405020304" pitchFamily="18" charset="0"/>
            </a:endParaRPr>
          </a:p>
          <a:p>
            <a:r>
              <a:rPr lang="en-US" sz="3400" dirty="0" err="1">
                <a:latin typeface="Times New Roman" panose="02020603050405020304" pitchFamily="18" charset="0"/>
                <a:cs typeface="Times New Roman" panose="02020603050405020304" pitchFamily="18" charset="0"/>
              </a:rPr>
              <a:t>Cư</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xử</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có</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văn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hóa</a:t>
            </a:r>
            <a:endParaRPr lang="en-US" sz="3400" dirty="0">
              <a:latin typeface="Times New Roman" panose="02020603050405020304" pitchFamily="18" charset="0"/>
              <a:cs typeface="Times New Roman" panose="02020603050405020304" pitchFamily="18" charset="0"/>
            </a:endParaRPr>
          </a:p>
          <a:p>
            <a:r>
              <a:rPr lang="en-US" sz="3400" dirty="0" err="1">
                <a:latin typeface="Times New Roman" panose="02020603050405020304" pitchFamily="18" charset="0"/>
                <a:cs typeface="Times New Roman" panose="02020603050405020304" pitchFamily="18" charset="0"/>
              </a:rPr>
              <a:t>Ăn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mặc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lịch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sự</a:t>
            </a:r>
            <a:endParaRPr lang="en-US" sz="3400" dirty="0">
              <a:latin typeface="Times New Roman" panose="02020603050405020304" pitchFamily="18" charset="0"/>
              <a:cs typeface="Times New Roman" panose="02020603050405020304" pitchFamily="18" charset="0"/>
            </a:endParaRPr>
          </a:p>
          <a:p>
            <a:r>
              <a:rPr lang="en-US" sz="3400" dirty="0" err="1">
                <a:latin typeface="Times New Roman" panose="02020603050405020304" pitchFamily="18" charset="0"/>
                <a:cs typeface="Times New Roman" panose="02020603050405020304" pitchFamily="18" charset="0"/>
              </a:rPr>
              <a:t>Giữ</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chữ</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tín</a:t>
            </a:r>
            <a:endParaRPr lang="en-US" sz="340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9826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2"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25 Nền trơn ý tưởng trong 2021 | nền, màu sắc, hình ảnh">
            <a:extLst>
              <a:ext uri="{FF2B5EF4-FFF2-40B4-BE49-F238E27FC236}">
                <a16:creationId xmlns:a16="http://schemas.microsoft.com/office/drawing/2014/main" id="{434AE97C-DB00-4E33-BE64-6B5E168EA4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645"/>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123C47A-232E-45A7-AB57-F356E668BF57}"/>
              </a:ext>
            </a:extLst>
          </p:cNvPr>
          <p:cNvSpPr txBox="1"/>
          <p:nvPr/>
        </p:nvSpPr>
        <p:spPr>
          <a:xfrm>
            <a:off x="848139" y="179380"/>
            <a:ext cx="10495722" cy="769441"/>
          </a:xfrm>
          <a:prstGeom prst="rect">
            <a:avLst/>
          </a:prstGeom>
          <a:noFill/>
        </p:spPr>
        <p:txBody>
          <a:bodyPr wrap="square" rtlCol="0">
            <a:spAutoFit/>
          </a:bodyPr>
          <a:lstStyle/>
          <a:p>
            <a:pPr algn="ctr"/>
            <a:r>
              <a:rPr lang="en-US" sz="4400" b="1" dirty="0">
                <a:solidFill>
                  <a:srgbClr val="FF0000"/>
                </a:solidFill>
                <a:latin typeface="Times New Roman" panose="02020603050405020304" pitchFamily="18" charset="0"/>
                <a:cs typeface="Times New Roman" panose="02020603050405020304" pitchFamily="18" charset="0"/>
              </a:rPr>
              <a:t>BÀI 3: TỰ TRỌNG</a:t>
            </a:r>
          </a:p>
        </p:txBody>
      </p:sp>
      <p:sp>
        <p:nvSpPr>
          <p:cNvPr id="5" name="TextBox 4">
            <a:extLst>
              <a:ext uri="{FF2B5EF4-FFF2-40B4-BE49-F238E27FC236}">
                <a16:creationId xmlns:a16="http://schemas.microsoft.com/office/drawing/2014/main" id="{1D6DBF06-ED71-4045-AA4E-BF107E4A4B07}"/>
              </a:ext>
            </a:extLst>
          </p:cNvPr>
          <p:cNvSpPr txBox="1"/>
          <p:nvPr/>
        </p:nvSpPr>
        <p:spPr>
          <a:xfrm>
            <a:off x="394254" y="1143426"/>
            <a:ext cx="11403492" cy="3970318"/>
          </a:xfrm>
          <a:prstGeom prst="rect">
            <a:avLst/>
          </a:prstGeom>
          <a:noFill/>
        </p:spPr>
        <p:txBody>
          <a:bodyPr wrap="square" rtlCol="0">
            <a:spAutoFit/>
          </a:bodyPr>
          <a:lstStyle/>
          <a:p>
            <a:pPr marL="1028700" indent="-1028700" algn="just">
              <a:buAutoNum type="romanUcPeriod"/>
            </a:pPr>
            <a:r>
              <a:rPr lang="en-US" sz="3600" b="1" dirty="0">
                <a:solidFill>
                  <a:srgbClr val="0000FF"/>
                </a:solidFill>
                <a:latin typeface="Times New Roman" panose="02020603050405020304" pitchFamily="18" charset="0"/>
                <a:cs typeface="Times New Roman" panose="02020603050405020304" pitchFamily="18" charset="0"/>
              </a:rPr>
              <a:t>TRUYỆN ĐỌC.</a:t>
            </a:r>
          </a:p>
          <a:p>
            <a:pPr marL="1028700" indent="-1028700" algn="just">
              <a:buAutoNum type="romanUcPeriod"/>
            </a:pPr>
            <a:r>
              <a:rPr lang="en-US" sz="3600" b="1" dirty="0">
                <a:solidFill>
                  <a:srgbClr val="0000FF"/>
                </a:solidFill>
                <a:latin typeface="Times New Roman" panose="02020603050405020304" pitchFamily="18" charset="0"/>
                <a:cs typeface="Times New Roman" panose="02020603050405020304" pitchFamily="18" charset="0"/>
              </a:rPr>
              <a:t>NỘI DUNG BÀI HỌC.</a:t>
            </a:r>
            <a:endParaRPr lang="en-US" sz="3600" b="1" dirty="0">
              <a:solidFill>
                <a:srgbClr val="002060"/>
              </a:solidFill>
              <a:latin typeface="Times New Roman" panose="02020603050405020304" pitchFamily="18" charset="0"/>
              <a:cs typeface="Times New Roman" panose="02020603050405020304" pitchFamily="18" charset="0"/>
            </a:endParaRPr>
          </a:p>
          <a:p>
            <a:pPr algn="just"/>
            <a:r>
              <a:rPr lang="en-US" sz="3600" b="1" dirty="0">
                <a:solidFill>
                  <a:srgbClr val="002060"/>
                </a:solidFill>
                <a:latin typeface="Times New Roman" panose="02020603050405020304" pitchFamily="18" charset="0"/>
                <a:cs typeface="Times New Roman" panose="02020603050405020304" pitchFamily="18" charset="0"/>
              </a:rPr>
              <a:t>3. Ý </a:t>
            </a:r>
            <a:r>
              <a:rPr lang="en-US" sz="3600" b="1" dirty="0" err="1">
                <a:solidFill>
                  <a:srgbClr val="002060"/>
                </a:solidFill>
                <a:latin typeface="Times New Roman" panose="02020603050405020304" pitchFamily="18" charset="0"/>
                <a:cs typeface="Times New Roman" panose="02020603050405020304" pitchFamily="18" charset="0"/>
              </a:rPr>
              <a:t>nghĩa</a:t>
            </a:r>
            <a:r>
              <a:rPr lang="en-US" sz="3600" b="1" dirty="0">
                <a:solidFill>
                  <a:srgbClr val="002060"/>
                </a:solidFill>
                <a:latin typeface="Times New Roman" panose="02020603050405020304" pitchFamily="18" charset="0"/>
                <a:cs typeface="Times New Roman" panose="02020603050405020304" pitchFamily="18" charset="0"/>
              </a:rPr>
              <a:t>:</a:t>
            </a:r>
          </a:p>
          <a:p>
            <a:pPr algn="just"/>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Giúp</a:t>
            </a:r>
            <a:r>
              <a:rPr lang="en-US" sz="3600" b="1" dirty="0">
                <a:latin typeface="Times New Roman" panose="02020603050405020304" pitchFamily="18" charset="0"/>
                <a:cs typeface="Times New Roman" panose="02020603050405020304" pitchFamily="18" charset="0"/>
              </a:rPr>
              <a:t> ta </a:t>
            </a:r>
            <a:r>
              <a:rPr lang="en-US" sz="3600" b="1" dirty="0" err="1">
                <a:latin typeface="Times New Roman" panose="02020603050405020304" pitchFamily="18" charset="0"/>
                <a:cs typeface="Times New Roman" panose="02020603050405020304" pitchFamily="18" charset="0"/>
              </a:rPr>
              <a:t>có</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nghị</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lực</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vượt</a:t>
            </a:r>
            <a:r>
              <a:rPr lang="en-US" sz="3600" b="1" dirty="0">
                <a:latin typeface="Times New Roman" panose="02020603050405020304" pitchFamily="18" charset="0"/>
                <a:cs typeface="Times New Roman" panose="02020603050405020304" pitchFamily="18" charset="0"/>
              </a:rPr>
              <a:t> qua </a:t>
            </a:r>
            <a:r>
              <a:rPr lang="en-US" sz="3600" b="1" dirty="0" err="1">
                <a:latin typeface="Times New Roman" panose="02020603050405020304" pitchFamily="18" charset="0"/>
                <a:cs typeface="Times New Roman" panose="02020603050405020304" pitchFamily="18" charset="0"/>
              </a:rPr>
              <a:t>khó</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khăn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để</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hoàn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thành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nhiệm</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vụ</a:t>
            </a:r>
            <a:r>
              <a:rPr lang="en-US" sz="3600" b="1" dirty="0">
                <a:latin typeface="Times New Roman" panose="02020603050405020304" pitchFamily="18" charset="0"/>
                <a:cs typeface="Times New Roman" panose="02020603050405020304" pitchFamily="18" charset="0"/>
              </a:rPr>
              <a:t>.</a:t>
            </a:r>
          </a:p>
          <a:p>
            <a:pPr algn="just"/>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Nâng</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cao</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phẩm</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giá</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uy</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tín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cá</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nhân</a:t>
            </a:r>
            <a:r>
              <a:rPr lang="en-US" sz="3600" b="1" dirty="0">
                <a:latin typeface="Times New Roman" panose="02020603050405020304" pitchFamily="18" charset="0"/>
                <a:cs typeface="Times New Roman" panose="02020603050405020304" pitchFamily="18" charset="0"/>
              </a:rPr>
              <a:t>.</a:t>
            </a:r>
          </a:p>
          <a:p>
            <a:pPr algn="just"/>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Nhận</a:t>
            </a:r>
            <a:r>
              <a:rPr lang="en-US" sz="3600" b="1" dirty="0">
                <a:latin typeface="Times New Roman" panose="02020603050405020304" pitchFamily="18" charset="0"/>
                <a:cs typeface="Times New Roman" panose="02020603050405020304" pitchFamily="18" charset="0"/>
              </a:rPr>
              <a:t> đ</a:t>
            </a:r>
            <a:r>
              <a:rPr lang="vi-VN" sz="3600" b="1" dirty="0">
                <a:latin typeface="Times New Roman" panose="02020603050405020304" pitchFamily="18" charset="0"/>
                <a:cs typeface="Times New Roman" panose="02020603050405020304" pitchFamily="18" charset="0"/>
              </a:rPr>
              <a:t>ư</a:t>
            </a:r>
            <a:r>
              <a:rPr lang="en-US" sz="3600" b="1" dirty="0" err="1">
                <a:latin typeface="Times New Roman" panose="02020603050405020304" pitchFamily="18" charset="0"/>
                <a:cs typeface="Times New Roman" panose="02020603050405020304" pitchFamily="18" charset="0"/>
              </a:rPr>
              <a:t>ợc</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sự</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quý</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trọng</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của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mọi</a:t>
            </a:r>
            <a:r>
              <a:rPr lang="en-US" sz="3600" b="1" dirty="0">
                <a:latin typeface="Times New Roman" panose="02020603050405020304" pitchFamily="18" charset="0"/>
                <a:cs typeface="Times New Roman" panose="02020603050405020304" pitchFamily="18" charset="0"/>
              </a:rPr>
              <a:t> ng</a:t>
            </a:r>
            <a:r>
              <a:rPr lang="vi-VN" sz="3600" b="1" dirty="0">
                <a:latin typeface="Times New Roman" panose="02020603050405020304" pitchFamily="18" charset="0"/>
                <a:cs typeface="Times New Roman" panose="02020603050405020304" pitchFamily="18" charset="0"/>
              </a:rPr>
              <a:t>ư</a:t>
            </a:r>
            <a:r>
              <a:rPr lang="en-US" sz="3600" b="1" dirty="0" err="1">
                <a:latin typeface="Times New Roman" panose="02020603050405020304" pitchFamily="18" charset="0"/>
                <a:cs typeface="Times New Roman" panose="02020603050405020304" pitchFamily="18" charset="0"/>
              </a:rPr>
              <a:t>ời</a:t>
            </a:r>
            <a:r>
              <a:rPr lang="en-US" sz="3600" b="1" dirty="0">
                <a:latin typeface="Times New Roman" panose="02020603050405020304" pitchFamily="18" charset="0"/>
                <a:cs typeface="Times New Roman" panose="02020603050405020304" pitchFamily="18" charset="0"/>
              </a:rPr>
              <a:t>.</a:t>
            </a:r>
          </a:p>
        </p:txBody>
      </p:sp>
      <p:sp>
        <p:nvSpPr>
          <p:cNvPr id="10" name="Arrow: Down 9">
            <a:extLst>
              <a:ext uri="{FF2B5EF4-FFF2-40B4-BE49-F238E27FC236}">
                <a16:creationId xmlns:a16="http://schemas.microsoft.com/office/drawing/2014/main" id="{CF3872AF-0341-4E27-9E7C-6263F30CE691}"/>
              </a:ext>
            </a:extLst>
          </p:cNvPr>
          <p:cNvSpPr/>
          <p:nvPr/>
        </p:nvSpPr>
        <p:spPr>
          <a:xfrm>
            <a:off x="26504" y="84472"/>
            <a:ext cx="2555280" cy="630030"/>
          </a:xfrm>
          <a:prstGeom prst="downArrow">
            <a:avLst/>
          </a:prstGeom>
          <a:solidFill>
            <a:srgbClr val="00B05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b="1" dirty="0">
                <a:latin typeface="Times New Roman" panose="02020603050405020304" pitchFamily="18" charset="0"/>
                <a:cs typeface="Times New Roman" panose="02020603050405020304" pitchFamily="18" charset="0"/>
              </a:rPr>
              <a:t>GHI BÀI</a:t>
            </a:r>
          </a:p>
        </p:txBody>
      </p:sp>
    </p:spTree>
    <p:extLst>
      <p:ext uri="{BB962C8B-B14F-4D97-AF65-F5344CB8AC3E}">
        <p14:creationId xmlns:p14="http://schemas.microsoft.com/office/powerpoint/2010/main" val="3936786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1483</TotalTime>
  <Words>1601</Words>
  <Application>Microsoft Office PowerPoint</Application>
  <PresentationFormat>Widescreen</PresentationFormat>
  <Paragraphs>120</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.VnTime</vt:lpstr>
      <vt:lpstr>Arial</vt:lpstr>
      <vt:lpstr>Calibri</vt:lpstr>
      <vt:lpstr>Calibri Light</vt:lpstr>
      <vt:lpstr>Timer New Roman</vt:lpstr>
      <vt:lpstr>Times New Roman</vt:lpstr>
      <vt:lpstr>Office Theme</vt:lpstr>
      <vt:lpstr>PowerPoint Presentation</vt:lpstr>
      <vt:lpstr>PowerPoint Presentation</vt:lpstr>
      <vt:lpstr>I. TRUYỆN ĐỌC: Một tâm hồn cao thượng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iCare Center</dc:creator>
  <cp:lastModifiedBy>Van Tran</cp:lastModifiedBy>
  <cp:revision>123</cp:revision>
  <dcterms:created xsi:type="dcterms:W3CDTF">2021-08-17T13:02:06Z</dcterms:created>
  <dcterms:modified xsi:type="dcterms:W3CDTF">2021-09-24T09:23:16Z</dcterms:modified>
</cp:coreProperties>
</file>